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sldIdLst>
    <p:sldId id="257" r:id="rId2"/>
  </p:sldIdLst>
  <p:sldSz cx="6858000" cy="9906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5BD361"/>
    <a:srgbClr val="31B937"/>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5" autoAdjust="0"/>
    <p:restoredTop sz="94660"/>
  </p:normalViewPr>
  <p:slideViewPr>
    <p:cSldViewPr snapToGrid="0">
      <p:cViewPr varScale="1">
        <p:scale>
          <a:sx n="77" d="100"/>
          <a:sy n="77" d="100"/>
        </p:scale>
        <p:origin x="30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D1085B4-B788-4B97-98F7-9AE946223BA7}" type="datetimeFigureOut">
              <a:rPr kumimoji="1" lang="ja-JP" altLang="en-US" smtClean="0"/>
              <a:t>2024/5/1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4227D9-850F-4C9C-A867-284E042FCDDC}" type="slidenum">
              <a:rPr kumimoji="1" lang="ja-JP" altLang="en-US" smtClean="0"/>
              <a:t>‹#›</a:t>
            </a:fld>
            <a:endParaRPr kumimoji="1" lang="ja-JP" altLang="en-US"/>
          </a:p>
        </p:txBody>
      </p:sp>
    </p:spTree>
    <p:extLst>
      <p:ext uri="{BB962C8B-B14F-4D97-AF65-F5344CB8AC3E}">
        <p14:creationId xmlns:p14="http://schemas.microsoft.com/office/powerpoint/2010/main" val="168983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1085B4-B788-4B97-98F7-9AE946223BA7}" type="datetimeFigureOut">
              <a:rPr kumimoji="1" lang="ja-JP" altLang="en-US" smtClean="0"/>
              <a:t>2024/5/1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4227D9-850F-4C9C-A867-284E042FCDDC}" type="slidenum">
              <a:rPr kumimoji="1" lang="ja-JP" altLang="en-US" smtClean="0"/>
              <a:t>‹#›</a:t>
            </a:fld>
            <a:endParaRPr kumimoji="1" lang="ja-JP" altLang="en-US"/>
          </a:p>
        </p:txBody>
      </p:sp>
    </p:spTree>
    <p:extLst>
      <p:ext uri="{BB962C8B-B14F-4D97-AF65-F5344CB8AC3E}">
        <p14:creationId xmlns:p14="http://schemas.microsoft.com/office/powerpoint/2010/main" val="3225903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1085B4-B788-4B97-98F7-9AE946223BA7}" type="datetimeFigureOut">
              <a:rPr kumimoji="1" lang="ja-JP" altLang="en-US" smtClean="0"/>
              <a:t>2024/5/1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4227D9-850F-4C9C-A867-284E042FCDDC}" type="slidenum">
              <a:rPr kumimoji="1" lang="ja-JP" altLang="en-US" smtClean="0"/>
              <a:t>‹#›</a:t>
            </a:fld>
            <a:endParaRPr kumimoji="1" lang="ja-JP" altLang="en-US"/>
          </a:p>
        </p:txBody>
      </p:sp>
    </p:spTree>
    <p:extLst>
      <p:ext uri="{BB962C8B-B14F-4D97-AF65-F5344CB8AC3E}">
        <p14:creationId xmlns:p14="http://schemas.microsoft.com/office/powerpoint/2010/main" val="24625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1085B4-B788-4B97-98F7-9AE946223BA7}" type="datetimeFigureOut">
              <a:rPr kumimoji="1" lang="ja-JP" altLang="en-US" smtClean="0"/>
              <a:t>2024/5/1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4227D9-850F-4C9C-A867-284E042FCDDC}" type="slidenum">
              <a:rPr kumimoji="1" lang="ja-JP" altLang="en-US" smtClean="0"/>
              <a:t>‹#›</a:t>
            </a:fld>
            <a:endParaRPr kumimoji="1" lang="ja-JP" altLang="en-US"/>
          </a:p>
        </p:txBody>
      </p:sp>
    </p:spTree>
    <p:extLst>
      <p:ext uri="{BB962C8B-B14F-4D97-AF65-F5344CB8AC3E}">
        <p14:creationId xmlns:p14="http://schemas.microsoft.com/office/powerpoint/2010/main" val="35187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D1085B4-B788-4B97-98F7-9AE946223BA7}" type="datetimeFigureOut">
              <a:rPr kumimoji="1" lang="ja-JP" altLang="en-US" smtClean="0"/>
              <a:t>2024/5/1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4227D9-850F-4C9C-A867-284E042FCDDC}" type="slidenum">
              <a:rPr kumimoji="1" lang="ja-JP" altLang="en-US" smtClean="0"/>
              <a:t>‹#›</a:t>
            </a:fld>
            <a:endParaRPr kumimoji="1" lang="ja-JP" altLang="en-US"/>
          </a:p>
        </p:txBody>
      </p:sp>
    </p:spTree>
    <p:extLst>
      <p:ext uri="{BB962C8B-B14F-4D97-AF65-F5344CB8AC3E}">
        <p14:creationId xmlns:p14="http://schemas.microsoft.com/office/powerpoint/2010/main" val="2551560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1085B4-B788-4B97-98F7-9AE946223BA7}" type="datetimeFigureOut">
              <a:rPr kumimoji="1" lang="ja-JP" altLang="en-US" smtClean="0"/>
              <a:t>2024/5/1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4227D9-850F-4C9C-A867-284E042FCDDC}" type="slidenum">
              <a:rPr kumimoji="1" lang="ja-JP" altLang="en-US" smtClean="0"/>
              <a:t>‹#›</a:t>
            </a:fld>
            <a:endParaRPr kumimoji="1" lang="ja-JP" altLang="en-US"/>
          </a:p>
        </p:txBody>
      </p:sp>
    </p:spTree>
    <p:extLst>
      <p:ext uri="{BB962C8B-B14F-4D97-AF65-F5344CB8AC3E}">
        <p14:creationId xmlns:p14="http://schemas.microsoft.com/office/powerpoint/2010/main" val="401149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D1085B4-B788-4B97-98F7-9AE946223BA7}" type="datetimeFigureOut">
              <a:rPr kumimoji="1" lang="ja-JP" altLang="en-US" smtClean="0"/>
              <a:t>2024/5/1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24227D9-850F-4C9C-A867-284E042FCDDC}" type="slidenum">
              <a:rPr kumimoji="1" lang="ja-JP" altLang="en-US" smtClean="0"/>
              <a:t>‹#›</a:t>
            </a:fld>
            <a:endParaRPr kumimoji="1" lang="ja-JP" altLang="en-US"/>
          </a:p>
        </p:txBody>
      </p:sp>
    </p:spTree>
    <p:extLst>
      <p:ext uri="{BB962C8B-B14F-4D97-AF65-F5344CB8AC3E}">
        <p14:creationId xmlns:p14="http://schemas.microsoft.com/office/powerpoint/2010/main" val="76091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1085B4-B788-4B97-98F7-9AE946223BA7}" type="datetimeFigureOut">
              <a:rPr kumimoji="1" lang="ja-JP" altLang="en-US" smtClean="0"/>
              <a:t>2024/5/1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24227D9-850F-4C9C-A867-284E042FCDDC}" type="slidenum">
              <a:rPr kumimoji="1" lang="ja-JP" altLang="en-US" smtClean="0"/>
              <a:t>‹#›</a:t>
            </a:fld>
            <a:endParaRPr kumimoji="1" lang="ja-JP" altLang="en-US"/>
          </a:p>
        </p:txBody>
      </p:sp>
    </p:spTree>
    <p:extLst>
      <p:ext uri="{BB962C8B-B14F-4D97-AF65-F5344CB8AC3E}">
        <p14:creationId xmlns:p14="http://schemas.microsoft.com/office/powerpoint/2010/main" val="8858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085B4-B788-4B97-98F7-9AE946223BA7}" type="datetimeFigureOut">
              <a:rPr kumimoji="1" lang="ja-JP" altLang="en-US" smtClean="0"/>
              <a:t>2024/5/1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24227D9-850F-4C9C-A867-284E042FCDDC}" type="slidenum">
              <a:rPr kumimoji="1" lang="ja-JP" altLang="en-US" smtClean="0"/>
              <a:t>‹#›</a:t>
            </a:fld>
            <a:endParaRPr kumimoji="1" lang="ja-JP" altLang="en-US"/>
          </a:p>
        </p:txBody>
      </p:sp>
    </p:spTree>
    <p:extLst>
      <p:ext uri="{BB962C8B-B14F-4D97-AF65-F5344CB8AC3E}">
        <p14:creationId xmlns:p14="http://schemas.microsoft.com/office/powerpoint/2010/main" val="160854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D1085B4-B788-4B97-98F7-9AE946223BA7}" type="datetimeFigureOut">
              <a:rPr kumimoji="1" lang="ja-JP" altLang="en-US" smtClean="0"/>
              <a:t>2024/5/1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4227D9-850F-4C9C-A867-284E042FCDDC}" type="slidenum">
              <a:rPr kumimoji="1" lang="ja-JP" altLang="en-US" smtClean="0"/>
              <a:t>‹#›</a:t>
            </a:fld>
            <a:endParaRPr kumimoji="1" lang="ja-JP" altLang="en-US"/>
          </a:p>
        </p:txBody>
      </p:sp>
    </p:spTree>
    <p:extLst>
      <p:ext uri="{BB962C8B-B14F-4D97-AF65-F5344CB8AC3E}">
        <p14:creationId xmlns:p14="http://schemas.microsoft.com/office/powerpoint/2010/main" val="170924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D1085B4-B788-4B97-98F7-9AE946223BA7}" type="datetimeFigureOut">
              <a:rPr kumimoji="1" lang="ja-JP" altLang="en-US" smtClean="0"/>
              <a:t>2024/5/1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4227D9-850F-4C9C-A867-284E042FCDDC}" type="slidenum">
              <a:rPr kumimoji="1" lang="ja-JP" altLang="en-US" smtClean="0"/>
              <a:t>‹#›</a:t>
            </a:fld>
            <a:endParaRPr kumimoji="1" lang="ja-JP" altLang="en-US"/>
          </a:p>
        </p:txBody>
      </p:sp>
    </p:spTree>
    <p:extLst>
      <p:ext uri="{BB962C8B-B14F-4D97-AF65-F5344CB8AC3E}">
        <p14:creationId xmlns:p14="http://schemas.microsoft.com/office/powerpoint/2010/main" val="9927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1085B4-B788-4B97-98F7-9AE946223BA7}" type="datetimeFigureOut">
              <a:rPr kumimoji="1" lang="ja-JP" altLang="en-US" smtClean="0"/>
              <a:t>2024/5/1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24227D9-850F-4C9C-A867-284E042FCDDC}" type="slidenum">
              <a:rPr kumimoji="1" lang="ja-JP" altLang="en-US" smtClean="0"/>
              <a:t>‹#›</a:t>
            </a:fld>
            <a:endParaRPr kumimoji="1" lang="ja-JP" altLang="en-US"/>
          </a:p>
        </p:txBody>
      </p:sp>
    </p:spTree>
    <p:extLst>
      <p:ext uri="{BB962C8B-B14F-4D97-AF65-F5344CB8AC3E}">
        <p14:creationId xmlns:p14="http://schemas.microsoft.com/office/powerpoint/2010/main" val="16646346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15CE3AB-8CBB-717A-BE25-645F4744A4F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9352" b="79352" l="47969" r="64792">
                        <a14:foregroundMark x1="51979" y1="54630" x2="51979" y2="54630"/>
                        <a14:foregroundMark x1="52240" y1="54722" x2="52240" y2="54722"/>
                        <a14:foregroundMark x1="53802" y1="54907" x2="53802" y2="54907"/>
                        <a14:foregroundMark x1="54688" y1="54907" x2="54688" y2="54907"/>
                        <a14:foregroundMark x1="55156" y1="52315" x2="55156" y2="52315"/>
                        <a14:foregroundMark x1="55625" y1="50926" x2="55625" y2="50926"/>
                        <a14:foregroundMark x1="53802" y1="53333" x2="59792" y2="50648"/>
                        <a14:foregroundMark x1="59792" y1="50648" x2="53438" y2="51944"/>
                        <a14:foregroundMark x1="53438" y1="51944" x2="53177" y2="52130"/>
                        <a14:foregroundMark x1="55417" y1="49537" x2="55885" y2="49630"/>
                        <a14:foregroundMark x1="63906" y1="57685" x2="63958" y2="71574"/>
                        <a14:foregroundMark x1="60208" y1="77593" x2="53385" y2="78241"/>
                        <a14:foregroundMark x1="53385" y1="78241" x2="52031" y2="77130"/>
                        <a14:foregroundMark x1="60833" y1="75556" x2="54583" y2="79074"/>
                        <a14:foregroundMark x1="54583" y1="79074" x2="53385" y2="78889"/>
                        <a14:foregroundMark x1="48333" y1="70833" x2="48438" y2="58796"/>
                        <a14:foregroundMark x1="48438" y1="58796" x2="48594" y2="58333"/>
                        <a14:foregroundMark x1="47969" y1="59259" x2="48490" y2="70093"/>
                        <a14:foregroundMark x1="64427" y1="58704" x2="64271" y2="69907"/>
                        <a14:foregroundMark x1="64271" y1="69907" x2="64219" y2="70000"/>
                        <a14:foregroundMark x1="59635" y1="78889" x2="54271" y2="79444"/>
                        <a14:foregroundMark x1="64792" y1="61481" x2="64635" y2="67593"/>
                        <a14:foregroundMark x1="55365" y1="56296" x2="55417" y2="56574"/>
                        <a14:foregroundMark x1="54844" y1="54537" x2="54844" y2="54537"/>
                        <a14:foregroundMark x1="52292" y1="55926" x2="52083" y2="53056"/>
                        <a14:foregroundMark x1="53490" y1="55741" x2="53906" y2="54074"/>
                        <a14:foregroundMark x1="54167" y1="55833" x2="54427" y2="53333"/>
                        <a14:foregroundMark x1="54375" y1="53333" x2="54635" y2="54167"/>
                        <a14:foregroundMark x1="50104" y1="73333" x2="49688" y2="72315"/>
                        <a14:foregroundMark x1="55052" y1="53426" x2="54948" y2="54630"/>
                        <a14:foregroundMark x1="49115" y1="70000" x2="49896" y2="72685"/>
                        <a14:foregroundMark x1="50000" y1="69815" x2="50469" y2="72778"/>
                        <a14:foregroundMark x1="49688" y1="70278" x2="50104" y2="72037"/>
                        <a14:foregroundMark x1="50365" y1="69815" x2="51146" y2="72963"/>
                        <a14:foregroundMark x1="51354" y1="69537" x2="51615" y2="70093"/>
                        <a14:foregroundMark x1="52865" y1="69815" x2="52917" y2="72315"/>
                        <a14:foregroundMark x1="51354" y1="70000" x2="51823" y2="72500"/>
                        <a14:foregroundMark x1="51771" y1="70000" x2="51875" y2="72685"/>
                        <a14:foregroundMark x1="52292" y1="72593" x2="52031" y2="70833"/>
                        <a14:foregroundMark x1="52917" y1="72778" x2="53021" y2="71111"/>
                        <a14:foregroundMark x1="54583" y1="72500" x2="54479" y2="72870"/>
                        <a14:foregroundMark x1="55365" y1="70000" x2="55365" y2="70000"/>
                        <a14:foregroundMark x1="54063" y1="69815" x2="54479" y2="72685"/>
                        <a14:foregroundMark x1="54375" y1="70185" x2="54635" y2="72407"/>
                        <a14:foregroundMark x1="55417" y1="70000" x2="55521" y2="72130"/>
                        <a14:foregroundMark x1="55521" y1="70185" x2="55625" y2="72407"/>
                        <a14:foregroundMark x1="56510" y1="70000" x2="56719" y2="72407"/>
                        <a14:foregroundMark x1="55729" y1="69722" x2="55885" y2="72593"/>
                        <a14:foregroundMark x1="56979" y1="70093" x2="56927" y2="72315"/>
                        <a14:foregroundMark x1="57760" y1="70000" x2="57708" y2="72500"/>
                        <a14:foregroundMark x1="59062" y1="69815" x2="58750" y2="72593"/>
                        <a14:foregroundMark x1="60052" y1="69722" x2="59635" y2="73056"/>
                        <a14:foregroundMark x1="58750" y1="70278" x2="58542" y2="72963"/>
                        <a14:foregroundMark x1="60990" y1="69815" x2="60313" y2="72963"/>
                        <a14:foregroundMark x1="62135" y1="70000" x2="61458" y2="73426"/>
                        <a14:foregroundMark x1="62552" y1="69907" x2="61875" y2="72963"/>
                        <a14:foregroundMark x1="63073" y1="69537" x2="62396" y2="73519"/>
                        <a14:foregroundMark x1="63438" y1="69352" x2="63281" y2="71574"/>
                      </a14:backgroundRemoval>
                    </a14:imgEffect>
                  </a14:imgLayer>
                </a14:imgProps>
              </a:ext>
            </a:extLst>
          </a:blip>
          <a:srcRect l="46170" t="47393" r="34022" b="18228"/>
          <a:stretch/>
        </p:blipFill>
        <p:spPr bwMode="auto">
          <a:xfrm>
            <a:off x="390184" y="346467"/>
            <a:ext cx="1282251" cy="1251243"/>
          </a:xfrm>
          <a:prstGeom prst="ellipse">
            <a:avLst/>
          </a:prstGeom>
          <a:ln>
            <a:noFill/>
          </a:ln>
          <a:extLst>
            <a:ext uri="{53640926-AAD7-44D8-BBD7-CCE9431645EC}">
              <a14:shadowObscured xmlns:a14="http://schemas.microsoft.com/office/drawing/2010/main"/>
            </a:ext>
          </a:extLst>
        </p:spPr>
      </p:pic>
      <p:sp>
        <p:nvSpPr>
          <p:cNvPr id="6" name="テキスト ボックス 5">
            <a:extLst>
              <a:ext uri="{FF2B5EF4-FFF2-40B4-BE49-F238E27FC236}">
                <a16:creationId xmlns:a16="http://schemas.microsoft.com/office/drawing/2014/main" id="{4508F017-18E3-9A00-E8BD-80173D4BB460}"/>
              </a:ext>
            </a:extLst>
          </p:cNvPr>
          <p:cNvSpPr txBox="1"/>
          <p:nvPr/>
        </p:nvSpPr>
        <p:spPr>
          <a:xfrm>
            <a:off x="2214049" y="350338"/>
            <a:ext cx="2468880" cy="369332"/>
          </a:xfrm>
          <a:prstGeom prst="rect">
            <a:avLst/>
          </a:prstGeom>
          <a:noFill/>
        </p:spPr>
        <p:txBody>
          <a:bodyPr wrap="square" rtlCol="0">
            <a:spAutoFit/>
          </a:bodyPr>
          <a:lstStyle/>
          <a:p>
            <a:pPr algn="ctr"/>
            <a:r>
              <a:rPr kumimoji="1" lang="ja-JP" altLang="en-US" dirty="0">
                <a:solidFill>
                  <a:srgbClr val="FF0000"/>
                </a:solidFill>
              </a:rPr>
              <a:t>南海地震へのそなえ</a:t>
            </a:r>
            <a:endParaRPr kumimoji="1" lang="en-US" altLang="ja-JP" dirty="0">
              <a:solidFill>
                <a:srgbClr val="FF0000"/>
              </a:solidFill>
            </a:endParaRPr>
          </a:p>
        </p:txBody>
      </p:sp>
      <p:sp>
        <p:nvSpPr>
          <p:cNvPr id="7" name="テキスト ボックス 6">
            <a:extLst>
              <a:ext uri="{FF2B5EF4-FFF2-40B4-BE49-F238E27FC236}">
                <a16:creationId xmlns:a16="http://schemas.microsoft.com/office/drawing/2014/main" id="{145E8196-41CE-5903-10F1-E5C772FBEE2B}"/>
              </a:ext>
            </a:extLst>
          </p:cNvPr>
          <p:cNvSpPr txBox="1"/>
          <p:nvPr/>
        </p:nvSpPr>
        <p:spPr>
          <a:xfrm>
            <a:off x="1732868" y="799894"/>
            <a:ext cx="3083109" cy="461665"/>
          </a:xfrm>
          <a:prstGeom prst="rect">
            <a:avLst/>
          </a:prstGeom>
          <a:solidFill>
            <a:srgbClr val="CC99FF"/>
          </a:solidFill>
        </p:spPr>
        <p:txBody>
          <a:bodyPr wrap="square" rtlCol="0">
            <a:spAutoFit/>
          </a:bodyPr>
          <a:lstStyle/>
          <a:p>
            <a:pPr algn="ctr"/>
            <a:r>
              <a:rPr kumimoji="1" lang="ja-JP" altLang="en-US" sz="2400" b="1" dirty="0"/>
              <a:t>キッズ防災士フェア</a:t>
            </a:r>
          </a:p>
        </p:txBody>
      </p:sp>
      <p:sp>
        <p:nvSpPr>
          <p:cNvPr id="8" name="テキスト ボックス 7">
            <a:extLst>
              <a:ext uri="{FF2B5EF4-FFF2-40B4-BE49-F238E27FC236}">
                <a16:creationId xmlns:a16="http://schemas.microsoft.com/office/drawing/2014/main" id="{5187AA12-18EF-6291-FC08-AF8B5795477B}"/>
              </a:ext>
            </a:extLst>
          </p:cNvPr>
          <p:cNvSpPr txBox="1"/>
          <p:nvPr/>
        </p:nvSpPr>
        <p:spPr>
          <a:xfrm>
            <a:off x="706899" y="1536792"/>
            <a:ext cx="5538652" cy="1384995"/>
          </a:xfrm>
          <a:prstGeom prst="rect">
            <a:avLst/>
          </a:prstGeom>
          <a:noFill/>
        </p:spPr>
        <p:txBody>
          <a:bodyPr wrap="square" rtlCol="0">
            <a:spAutoFit/>
          </a:bodyPr>
          <a:lstStyle/>
          <a:p>
            <a:r>
              <a:rPr kumimoji="1" lang="ja-JP" altLang="en-US" sz="1200" dirty="0"/>
              <a:t>元旦、能登半島沖でマグニチュード</a:t>
            </a:r>
            <a:r>
              <a:rPr kumimoji="1" lang="en-US" altLang="ja-JP" sz="1200" dirty="0"/>
              <a:t>7.6</a:t>
            </a:r>
            <a:r>
              <a:rPr kumimoji="1" lang="ja-JP" altLang="en-US" sz="1200" dirty="0"/>
              <a:t>の地震が発生し、多くのキッズが犠牲となりました。</a:t>
            </a:r>
            <a:r>
              <a:rPr kumimoji="1" lang="en-US" altLang="ja-JP" sz="1200" dirty="0"/>
              <a:t>4</a:t>
            </a:r>
            <a:r>
              <a:rPr kumimoji="1" lang="ja-JP" altLang="en-US" sz="1200" dirty="0"/>
              <a:t>月</a:t>
            </a:r>
            <a:r>
              <a:rPr kumimoji="1" lang="en-US" altLang="ja-JP" sz="1200" dirty="0"/>
              <a:t>17</a:t>
            </a:r>
            <a:r>
              <a:rPr kumimoji="1" lang="ja-JP" altLang="en-US" sz="1200" dirty="0"/>
              <a:t>日にも豊後水道で</a:t>
            </a:r>
            <a:r>
              <a:rPr kumimoji="1" lang="en-US" altLang="ja-JP" sz="1200" dirty="0"/>
              <a:t>M6.6</a:t>
            </a:r>
            <a:r>
              <a:rPr kumimoji="1" lang="ja-JP" altLang="en-US" sz="1200" dirty="0"/>
              <a:t>の地震が発生し、南海地震が近づいているのでは？と心配です。</a:t>
            </a:r>
            <a:endParaRPr kumimoji="1" lang="en-US" altLang="ja-JP" sz="1200" dirty="0"/>
          </a:p>
          <a:p>
            <a:r>
              <a:rPr kumimoji="1" lang="ja-JP" altLang="en-US" sz="1200" dirty="0"/>
              <a:t>　あなたの大切な命と財産を守れるのは、あなた自身です。</a:t>
            </a:r>
            <a:endParaRPr kumimoji="1" lang="en-US" altLang="ja-JP" sz="1200" dirty="0"/>
          </a:p>
          <a:p>
            <a:r>
              <a:rPr kumimoji="1" lang="ja-JP" altLang="en-US" sz="1200" dirty="0"/>
              <a:t>坂町や熊野町、安芸区にお住まいの子どもさんとその家族で防災意識を高め、災害に強いキッズ防災士と一緒に暮らすご家庭を目指してみませんか？</a:t>
            </a:r>
            <a:endParaRPr kumimoji="1" lang="en-US" altLang="ja-JP" sz="1200" dirty="0"/>
          </a:p>
          <a:p>
            <a:r>
              <a:rPr kumimoji="1" lang="ja-JP" altLang="en-US" sz="1200" dirty="0"/>
              <a:t>　能登半島地震被災者への義援金もお願いします。</a:t>
            </a:r>
          </a:p>
        </p:txBody>
      </p:sp>
      <p:sp>
        <p:nvSpPr>
          <p:cNvPr id="9" name="テキスト ボックス 8">
            <a:extLst>
              <a:ext uri="{FF2B5EF4-FFF2-40B4-BE49-F238E27FC236}">
                <a16:creationId xmlns:a16="http://schemas.microsoft.com/office/drawing/2014/main" id="{FAB9A97C-D9E0-7FE0-760B-BFF575408BA4}"/>
              </a:ext>
            </a:extLst>
          </p:cNvPr>
          <p:cNvSpPr txBox="1"/>
          <p:nvPr/>
        </p:nvSpPr>
        <p:spPr>
          <a:xfrm>
            <a:off x="1142683" y="4044206"/>
            <a:ext cx="4886280" cy="369332"/>
          </a:xfrm>
          <a:prstGeom prst="rect">
            <a:avLst/>
          </a:prstGeom>
          <a:noFill/>
        </p:spPr>
        <p:txBody>
          <a:bodyPr wrap="square" rtlCol="0">
            <a:spAutoFit/>
          </a:bodyPr>
          <a:lstStyle/>
          <a:p>
            <a:pPr algn="ctr"/>
            <a:r>
              <a:rPr kumimoji="1" lang="ja-JP" altLang="en-US" dirty="0"/>
              <a:t>キッズ防災士が地震対策を向上させます。</a:t>
            </a:r>
          </a:p>
        </p:txBody>
      </p:sp>
      <p:sp>
        <p:nvSpPr>
          <p:cNvPr id="10" name="四角形: 角を丸くする 9">
            <a:extLst>
              <a:ext uri="{FF2B5EF4-FFF2-40B4-BE49-F238E27FC236}">
                <a16:creationId xmlns:a16="http://schemas.microsoft.com/office/drawing/2014/main" id="{241C332E-A57B-3761-F23F-3B17E5BC7A3F}"/>
              </a:ext>
            </a:extLst>
          </p:cNvPr>
          <p:cNvSpPr/>
          <p:nvPr/>
        </p:nvSpPr>
        <p:spPr>
          <a:xfrm>
            <a:off x="224201" y="2919630"/>
            <a:ext cx="6343650" cy="6303326"/>
          </a:xfrm>
          <a:prstGeom prst="roundRect">
            <a:avLst>
              <a:gd name="adj" fmla="val 8715"/>
            </a:avLst>
          </a:prstGeom>
          <a:solidFill>
            <a:schemeClr val="accent6">
              <a:lumMod val="20000"/>
              <a:lumOff val="80000"/>
            </a:schemeClr>
          </a:solidFill>
          <a:ln cmpd="db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テキスト ボックス 10">
            <a:extLst>
              <a:ext uri="{FF2B5EF4-FFF2-40B4-BE49-F238E27FC236}">
                <a16:creationId xmlns:a16="http://schemas.microsoft.com/office/drawing/2014/main" id="{41EEF248-0B78-D88A-CA7B-54C740E21761}"/>
              </a:ext>
            </a:extLst>
          </p:cNvPr>
          <p:cNvSpPr txBox="1"/>
          <p:nvPr/>
        </p:nvSpPr>
        <p:spPr>
          <a:xfrm>
            <a:off x="679163" y="9222956"/>
            <a:ext cx="5538652" cy="461665"/>
          </a:xfrm>
          <a:prstGeom prst="rect">
            <a:avLst/>
          </a:prstGeom>
          <a:noFill/>
        </p:spPr>
        <p:txBody>
          <a:bodyPr wrap="square" rtlCol="0">
            <a:spAutoFit/>
          </a:bodyPr>
          <a:lstStyle/>
          <a:p>
            <a:pPr algn="just"/>
            <a:r>
              <a:rPr lang="ja-JP" altLang="ja-JP" sz="1200" kern="100" dirty="0">
                <a:effectLst/>
                <a:latin typeface="+mn-ea"/>
                <a:cs typeface="Times New Roman" panose="02020603050405020304" pitchFamily="18" charset="0"/>
              </a:rPr>
              <a:t>主催：</a:t>
            </a:r>
            <a:r>
              <a:rPr lang="en-US" altLang="ja-JP" sz="1200" kern="100">
                <a:effectLst/>
                <a:latin typeface="+mn-ea"/>
                <a:cs typeface="Times New Roman" panose="02020603050405020304" pitchFamily="18" charset="0"/>
              </a:rPr>
              <a:t>(</a:t>
            </a:r>
            <a:r>
              <a:rPr lang="ja-JP" altLang="ja-JP" sz="1200" kern="100">
                <a:effectLst/>
                <a:latin typeface="+mn-ea"/>
                <a:cs typeface="Times New Roman" panose="02020603050405020304" pitchFamily="18" charset="0"/>
              </a:rPr>
              <a:t>一社</a:t>
            </a:r>
            <a:r>
              <a:rPr lang="en-US" altLang="ja-JP" sz="1200" kern="100" dirty="0">
                <a:effectLst/>
                <a:latin typeface="+mn-ea"/>
                <a:cs typeface="Times New Roman" panose="02020603050405020304" pitchFamily="18" charset="0"/>
              </a:rPr>
              <a:t>)</a:t>
            </a:r>
            <a:r>
              <a:rPr lang="ja-JP" altLang="ja-JP" sz="1200" kern="100" dirty="0">
                <a:effectLst/>
                <a:latin typeface="+mn-ea"/>
                <a:cs typeface="Times New Roman" panose="02020603050405020304" pitchFamily="18" charset="0"/>
              </a:rPr>
              <a:t>ひろしま防災減災支援協会</a:t>
            </a:r>
            <a:r>
              <a:rPr lang="ja-JP" altLang="en-US" sz="1200" kern="100" dirty="0">
                <a:latin typeface="+mn-ea"/>
                <a:cs typeface="Times New Roman" panose="02020603050405020304" pitchFamily="18" charset="0"/>
              </a:rPr>
              <a:t>・</a:t>
            </a:r>
            <a:r>
              <a:rPr lang="ja-JP" altLang="en-US" sz="1200" kern="100" dirty="0">
                <a:effectLst/>
                <a:latin typeface="+mn-ea"/>
                <a:cs typeface="Times New Roman" panose="02020603050405020304" pitchFamily="18" charset="0"/>
              </a:rPr>
              <a:t>広島市防災士ネットワーク</a:t>
            </a:r>
            <a:endParaRPr lang="ja-JP" altLang="ja-JP" sz="1200" kern="100" dirty="0">
              <a:effectLst/>
              <a:latin typeface="+mn-ea"/>
              <a:cs typeface="Times New Roman" panose="02020603050405020304" pitchFamily="18" charset="0"/>
            </a:endParaRPr>
          </a:p>
          <a:p>
            <a:pPr algn="just"/>
            <a:r>
              <a:rPr lang="ja-JP" altLang="en-US" sz="1200" kern="100" dirty="0">
                <a:effectLst/>
                <a:latin typeface="+mn-ea"/>
                <a:cs typeface="Times New Roman" panose="02020603050405020304" pitchFamily="18" charset="0"/>
              </a:rPr>
              <a:t>協力</a:t>
            </a:r>
            <a:r>
              <a:rPr lang="ja-JP"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フジグラン安芸</a:t>
            </a:r>
            <a:r>
              <a:rPr lang="ja-JP" altLang="ja-JP" sz="1200" kern="100" dirty="0">
                <a:effectLst/>
                <a:latin typeface="+mn-ea"/>
                <a:cs typeface="Times New Roman" panose="02020603050405020304" pitchFamily="18" charset="0"/>
              </a:rPr>
              <a:t>・</a:t>
            </a:r>
            <a:r>
              <a:rPr lang="ja-JP" altLang="en-US" sz="1200" kern="100" dirty="0">
                <a:effectLst/>
                <a:latin typeface="+mn-ea"/>
                <a:cs typeface="Times New Roman" panose="02020603050405020304" pitchFamily="18" charset="0"/>
              </a:rPr>
              <a:t>小屋浦防災士会</a:t>
            </a:r>
            <a:endParaRPr kumimoji="1" lang="ja-JP" altLang="en-US" sz="1200" dirty="0">
              <a:latin typeface="+mn-ea"/>
            </a:endParaRPr>
          </a:p>
        </p:txBody>
      </p:sp>
      <p:sp>
        <p:nvSpPr>
          <p:cNvPr id="12" name="テキスト ボックス 3">
            <a:extLst>
              <a:ext uri="{FF2B5EF4-FFF2-40B4-BE49-F238E27FC236}">
                <a16:creationId xmlns:a16="http://schemas.microsoft.com/office/drawing/2014/main" id="{F9987F7D-277D-B4E1-68EE-B30AD7C6F996}"/>
              </a:ext>
            </a:extLst>
          </p:cNvPr>
          <p:cNvSpPr txBox="1"/>
          <p:nvPr/>
        </p:nvSpPr>
        <p:spPr>
          <a:xfrm>
            <a:off x="560515" y="2982779"/>
            <a:ext cx="5781675" cy="58967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200" b="1" kern="100" dirty="0">
                <a:effectLst/>
                <a:latin typeface="+mn-ea"/>
                <a:cs typeface="Times New Roman" panose="02020603050405020304" pitchFamily="18" charset="0"/>
              </a:rPr>
              <a:t>日時：</a:t>
            </a:r>
            <a:r>
              <a:rPr lang="ja-JP" sz="1400" b="1" kern="100" dirty="0">
                <a:effectLst/>
                <a:latin typeface="+mn-ea"/>
                <a:cs typeface="Times New Roman" panose="02020603050405020304" pitchFamily="18" charset="0"/>
              </a:rPr>
              <a:t>令和６年</a:t>
            </a:r>
            <a:r>
              <a:rPr lang="ja-JP" altLang="en-US" sz="1400" b="1" kern="100" dirty="0">
                <a:effectLst/>
                <a:latin typeface="+mn-ea"/>
                <a:cs typeface="Times New Roman" panose="02020603050405020304" pitchFamily="18" charset="0"/>
              </a:rPr>
              <a:t>６</a:t>
            </a:r>
            <a:r>
              <a:rPr lang="ja-JP" sz="1400" b="1" kern="100" dirty="0">
                <a:effectLst/>
                <a:latin typeface="+mn-ea"/>
                <a:cs typeface="Times New Roman" panose="02020603050405020304" pitchFamily="18" charset="0"/>
              </a:rPr>
              <a:t>月</a:t>
            </a:r>
            <a:r>
              <a:rPr lang="ja-JP" altLang="en-US" sz="1400" b="1" kern="100" dirty="0">
                <a:effectLst/>
                <a:latin typeface="+mn-ea"/>
                <a:cs typeface="Times New Roman" panose="02020603050405020304" pitchFamily="18" charset="0"/>
              </a:rPr>
              <a:t>９</a:t>
            </a:r>
            <a:r>
              <a:rPr lang="ja-JP" sz="1400" b="1" kern="100" dirty="0">
                <a:effectLst/>
                <a:latin typeface="+mn-ea"/>
                <a:cs typeface="Times New Roman" panose="02020603050405020304" pitchFamily="18" charset="0"/>
              </a:rPr>
              <a:t>日（日）１１：００～１５：００</a:t>
            </a:r>
            <a:endParaRPr lang="ja-JP" sz="1050" kern="100" dirty="0">
              <a:effectLst/>
              <a:latin typeface="+mn-ea"/>
              <a:cs typeface="Times New Roman" panose="02020603050405020304" pitchFamily="18" charset="0"/>
            </a:endParaRPr>
          </a:p>
          <a:p>
            <a:pPr algn="just"/>
            <a:r>
              <a:rPr lang="ja-JP" sz="1200" b="1" kern="100" dirty="0">
                <a:effectLst/>
                <a:latin typeface="+mn-ea"/>
                <a:cs typeface="Times New Roman" panose="02020603050405020304" pitchFamily="18" charset="0"/>
              </a:rPr>
              <a:t>場所：</a:t>
            </a:r>
            <a:r>
              <a:rPr lang="ja-JP" altLang="en-US" sz="1200" b="1" kern="100" dirty="0">
                <a:effectLst/>
                <a:latin typeface="+mn-ea"/>
                <a:cs typeface="Times New Roman" panose="02020603050405020304" pitchFamily="18" charset="0"/>
              </a:rPr>
              <a:t>安芸郡坂町北新地２</a:t>
            </a:r>
            <a:r>
              <a:rPr lang="ja-JP" sz="1200" b="1" kern="100" dirty="0">
                <a:effectLst/>
                <a:latin typeface="+mn-ea"/>
                <a:cs typeface="Times New Roman" panose="02020603050405020304" pitchFamily="18" charset="0"/>
              </a:rPr>
              <a:t>丁目</a:t>
            </a:r>
            <a:r>
              <a:rPr lang="ja-JP" altLang="en-US" sz="1200" b="1" kern="100" dirty="0">
                <a:effectLst/>
                <a:latin typeface="+mn-ea"/>
                <a:cs typeface="Times New Roman" panose="02020603050405020304" pitchFamily="18" charset="0"/>
              </a:rPr>
              <a:t>３</a:t>
            </a:r>
            <a:r>
              <a:rPr lang="en-US" sz="1200" b="1" kern="100" dirty="0">
                <a:effectLst/>
                <a:latin typeface="+mn-ea"/>
                <a:cs typeface="Times New Roman" panose="02020603050405020304" pitchFamily="18" charset="0"/>
              </a:rPr>
              <a:t>-</a:t>
            </a:r>
            <a:r>
              <a:rPr lang="ja-JP" altLang="en-US" sz="1200" b="1" kern="100" dirty="0">
                <a:effectLst/>
                <a:latin typeface="+mn-ea"/>
                <a:cs typeface="Times New Roman" panose="02020603050405020304" pitchFamily="18" charset="0"/>
              </a:rPr>
              <a:t>３０　</a:t>
            </a:r>
            <a:r>
              <a:rPr lang="ja-JP" sz="1400" b="1" kern="100" dirty="0">
                <a:effectLst/>
                <a:highlight>
                  <a:srgbClr val="FFFF00"/>
                </a:highlight>
                <a:latin typeface="+mn-ea"/>
                <a:cs typeface="Times New Roman" panose="02020603050405020304" pitchFamily="18" charset="0"/>
              </a:rPr>
              <a:t>フジグラン</a:t>
            </a:r>
            <a:r>
              <a:rPr lang="ja-JP" altLang="en-US" sz="1400" b="1" kern="100" dirty="0">
                <a:effectLst/>
                <a:highlight>
                  <a:srgbClr val="FFFF00"/>
                </a:highlight>
                <a:latin typeface="+mn-ea"/>
                <a:cs typeface="Times New Roman" panose="02020603050405020304" pitchFamily="18" charset="0"/>
              </a:rPr>
              <a:t>安芸</a:t>
            </a:r>
            <a:r>
              <a:rPr lang="ja-JP" sz="1400" b="1" kern="100" dirty="0">
                <a:effectLst/>
                <a:highlight>
                  <a:srgbClr val="FFFF00"/>
                </a:highlight>
                <a:latin typeface="+mn-ea"/>
                <a:cs typeface="Times New Roman" panose="02020603050405020304" pitchFamily="18" charset="0"/>
              </a:rPr>
              <a:t>「</a:t>
            </a:r>
            <a:r>
              <a:rPr lang="ja-JP" altLang="en-US" sz="1400" b="1" kern="100" dirty="0">
                <a:effectLst/>
                <a:highlight>
                  <a:srgbClr val="FFFF00"/>
                </a:highlight>
                <a:latin typeface="+mn-ea"/>
                <a:cs typeface="Times New Roman" panose="02020603050405020304" pitchFamily="18" charset="0"/>
              </a:rPr>
              <a:t>子ども</a:t>
            </a:r>
            <a:r>
              <a:rPr lang="ja-JP" sz="1400" b="1" kern="100" dirty="0">
                <a:effectLst/>
                <a:highlight>
                  <a:srgbClr val="FFFF00"/>
                </a:highlight>
                <a:latin typeface="+mn-ea"/>
                <a:cs typeface="Times New Roman" panose="02020603050405020304" pitchFamily="18" charset="0"/>
              </a:rPr>
              <a:t>広場</a:t>
            </a:r>
            <a:r>
              <a:rPr lang="ja-JP" altLang="en-US" sz="1400" b="1" kern="100" dirty="0">
                <a:effectLst/>
                <a:highlight>
                  <a:srgbClr val="FFFF00"/>
                </a:highlight>
                <a:latin typeface="+mn-ea"/>
                <a:cs typeface="Times New Roman" panose="02020603050405020304" pitchFamily="18" charset="0"/>
              </a:rPr>
              <a:t>前</a:t>
            </a:r>
            <a:r>
              <a:rPr lang="ja-JP" sz="1400" b="1" kern="100" dirty="0">
                <a:effectLst/>
                <a:highlight>
                  <a:srgbClr val="FFFF00"/>
                </a:highlight>
                <a:latin typeface="+mn-ea"/>
                <a:cs typeface="Times New Roman" panose="02020603050405020304" pitchFamily="18" charset="0"/>
              </a:rPr>
              <a:t>」</a:t>
            </a:r>
            <a:endParaRPr lang="ja-JP" sz="1050" kern="100" dirty="0">
              <a:effectLst/>
              <a:latin typeface="+mn-ea"/>
              <a:cs typeface="Times New Roman" panose="02020603050405020304" pitchFamily="18" charset="0"/>
            </a:endParaRPr>
          </a:p>
          <a:p>
            <a:pPr algn="just"/>
            <a:r>
              <a:rPr lang="en-US" sz="1200" b="1" kern="100" dirty="0">
                <a:effectLst/>
                <a:latin typeface="+mn-ea"/>
                <a:cs typeface="Times New Roman" panose="02020603050405020304" pitchFamily="18" charset="0"/>
              </a:rPr>
              <a:t> </a:t>
            </a:r>
            <a:endParaRPr lang="ja-JP" sz="1050" kern="100" dirty="0">
              <a:effectLst/>
              <a:latin typeface="+mn-ea"/>
              <a:cs typeface="Times New Roman" panose="02020603050405020304" pitchFamily="18" charset="0"/>
            </a:endParaRPr>
          </a:p>
          <a:p>
            <a:pPr algn="just"/>
            <a:r>
              <a:rPr lang="en-US" sz="1200" b="1" kern="100" dirty="0">
                <a:effectLst/>
                <a:latin typeface="+mn-ea"/>
                <a:cs typeface="Times New Roman" panose="02020603050405020304" pitchFamily="18" charset="0"/>
              </a:rPr>
              <a:t> </a:t>
            </a:r>
            <a:endParaRPr lang="ja-JP" sz="1050" kern="100" dirty="0">
              <a:effectLst/>
              <a:latin typeface="+mn-ea"/>
              <a:cs typeface="Times New Roman" panose="02020603050405020304" pitchFamily="18" charset="0"/>
            </a:endParaRPr>
          </a:p>
          <a:p>
            <a:pPr algn="just"/>
            <a:r>
              <a:rPr lang="en-US" sz="1200" b="1" kern="100" dirty="0">
                <a:effectLst/>
                <a:latin typeface="+mn-ea"/>
                <a:cs typeface="Times New Roman" panose="02020603050405020304" pitchFamily="18" charset="0"/>
              </a:rPr>
              <a:t> </a:t>
            </a:r>
            <a:endParaRPr lang="ja-JP" sz="1050" kern="100" dirty="0">
              <a:effectLst/>
              <a:latin typeface="+mn-ea"/>
              <a:cs typeface="Times New Roman" panose="02020603050405020304" pitchFamily="18" charset="0"/>
            </a:endParaRPr>
          </a:p>
          <a:p>
            <a:pPr algn="just"/>
            <a:r>
              <a:rPr lang="en-US" sz="1200" b="1" kern="100" dirty="0">
                <a:effectLst/>
                <a:latin typeface="+mn-ea"/>
                <a:cs typeface="Times New Roman" panose="02020603050405020304" pitchFamily="18" charset="0"/>
              </a:rPr>
              <a:t> </a:t>
            </a:r>
            <a:endParaRPr lang="ja-JP" sz="1050" kern="100" dirty="0">
              <a:effectLst/>
              <a:latin typeface="+mn-ea"/>
              <a:cs typeface="Times New Roman" panose="02020603050405020304" pitchFamily="18" charset="0"/>
            </a:endParaRPr>
          </a:p>
          <a:p>
            <a:pPr algn="just"/>
            <a:r>
              <a:rPr lang="en-US" sz="1200" b="1" kern="100" dirty="0">
                <a:effectLst/>
                <a:latin typeface="+mn-ea"/>
                <a:cs typeface="Times New Roman" panose="02020603050405020304" pitchFamily="18" charset="0"/>
              </a:rPr>
              <a:t> </a:t>
            </a:r>
            <a:endParaRPr lang="ja-JP" sz="1050" kern="100" dirty="0">
              <a:effectLst/>
              <a:latin typeface="+mn-ea"/>
              <a:cs typeface="Times New Roman" panose="02020603050405020304" pitchFamily="18" charset="0"/>
            </a:endParaRPr>
          </a:p>
          <a:p>
            <a:pPr algn="just"/>
            <a:r>
              <a:rPr lang="en-US" sz="1200" b="1" kern="100" dirty="0">
                <a:effectLst/>
                <a:latin typeface="+mn-ea"/>
                <a:cs typeface="Times New Roman" panose="02020603050405020304" pitchFamily="18" charset="0"/>
              </a:rPr>
              <a:t> </a:t>
            </a:r>
            <a:endParaRPr lang="ja-JP" sz="1050" kern="100" dirty="0">
              <a:effectLst/>
              <a:latin typeface="+mn-ea"/>
              <a:cs typeface="Times New Roman" panose="02020603050405020304" pitchFamily="18" charset="0"/>
            </a:endParaRPr>
          </a:p>
          <a:p>
            <a:pPr marL="590550" algn="just"/>
            <a:r>
              <a:rPr lang="en-US" sz="1200" b="1" kern="100" dirty="0">
                <a:ln w="9525" cap="rnd" cmpd="sng" algn="ctr">
                  <a:solidFill>
                    <a:srgbClr val="000000"/>
                  </a:solidFill>
                  <a:prstDash val="solid"/>
                  <a:bevel/>
                </a:ln>
                <a:effectLst/>
                <a:latin typeface="+mn-ea"/>
                <a:cs typeface="Times New Roman" panose="02020603050405020304" pitchFamily="18" charset="0"/>
              </a:rPr>
              <a:t> </a:t>
            </a:r>
            <a:endParaRPr lang="ja-JP" sz="1050" kern="100" dirty="0">
              <a:effectLst/>
              <a:latin typeface="+mn-ea"/>
              <a:cs typeface="Times New Roman" panose="02020603050405020304" pitchFamily="18" charset="0"/>
            </a:endParaRPr>
          </a:p>
          <a:p>
            <a:pPr algn="just"/>
            <a:r>
              <a:rPr lang="ja-JP" sz="1200" b="1" kern="100" dirty="0">
                <a:effectLst/>
                <a:latin typeface="+mn-ea"/>
                <a:cs typeface="Times New Roman" panose="02020603050405020304" pitchFamily="18" charset="0"/>
              </a:rPr>
              <a:t>　　</a:t>
            </a:r>
            <a:endParaRPr lang="ja-JP" sz="1050" kern="100" dirty="0">
              <a:effectLst/>
              <a:latin typeface="+mn-ea"/>
              <a:cs typeface="Times New Roman" panose="02020603050405020304" pitchFamily="18" charset="0"/>
            </a:endParaRPr>
          </a:p>
          <a:p>
            <a:pPr algn="just"/>
            <a:r>
              <a:rPr lang="ja-JP" sz="1200" b="1" kern="100" dirty="0">
                <a:effectLst/>
                <a:latin typeface="+mn-ea"/>
                <a:cs typeface="Times New Roman" panose="02020603050405020304" pitchFamily="18" charset="0"/>
              </a:rPr>
              <a:t>　　</a:t>
            </a:r>
            <a:endParaRPr lang="ja-JP" sz="1050" kern="100" dirty="0">
              <a:effectLst/>
              <a:latin typeface="+mn-ea"/>
              <a:cs typeface="Times New Roman" panose="02020603050405020304" pitchFamily="18" charset="0"/>
            </a:endParaRPr>
          </a:p>
          <a:p>
            <a:pPr algn="just"/>
            <a:r>
              <a:rPr lang="ja-JP" sz="1200" b="1" kern="100" dirty="0">
                <a:effectLst/>
                <a:latin typeface="+mn-ea"/>
                <a:cs typeface="Times New Roman" panose="02020603050405020304" pitchFamily="18" charset="0"/>
              </a:rPr>
              <a:t>　　</a:t>
            </a:r>
            <a:endParaRPr lang="ja-JP" sz="1050" kern="100" dirty="0">
              <a:effectLst/>
              <a:latin typeface="+mn-ea"/>
              <a:cs typeface="Times New Roman" panose="02020603050405020304" pitchFamily="18" charset="0"/>
            </a:endParaRPr>
          </a:p>
          <a:p>
            <a:pPr algn="just"/>
            <a:r>
              <a:rPr lang="ja-JP" sz="1200" b="1" kern="100" dirty="0">
                <a:effectLst/>
                <a:latin typeface="+mn-ea"/>
                <a:cs typeface="Times New Roman" panose="02020603050405020304" pitchFamily="18" charset="0"/>
              </a:rPr>
              <a:t>　　</a:t>
            </a:r>
            <a:endParaRPr lang="ja-JP" sz="1050" kern="100" dirty="0">
              <a:effectLst/>
              <a:latin typeface="+mn-ea"/>
              <a:cs typeface="Times New Roman" panose="02020603050405020304" pitchFamily="18" charset="0"/>
            </a:endParaRPr>
          </a:p>
          <a:p>
            <a:pPr algn="just"/>
            <a:r>
              <a:rPr lang="en-US" sz="1200" b="1" kern="100" dirty="0">
                <a:effectLst/>
                <a:latin typeface="+mn-ea"/>
                <a:cs typeface="Times New Roman" panose="02020603050405020304" pitchFamily="18" charset="0"/>
              </a:rPr>
              <a:t> </a:t>
            </a:r>
            <a:endParaRPr lang="ja-JP" sz="1050" kern="100" dirty="0">
              <a:effectLst/>
              <a:latin typeface="+mn-ea"/>
              <a:cs typeface="Times New Roman" panose="02020603050405020304" pitchFamily="18" charset="0"/>
            </a:endParaRPr>
          </a:p>
          <a:p>
            <a:pPr algn="just"/>
            <a:r>
              <a:rPr lang="en-US" sz="1200" b="1" kern="100" dirty="0">
                <a:effectLst/>
                <a:latin typeface="+mn-ea"/>
                <a:cs typeface="Times New Roman" panose="02020603050405020304" pitchFamily="18" charset="0"/>
              </a:rPr>
              <a:t> </a:t>
            </a:r>
            <a:endParaRPr lang="ja-JP" sz="1050" kern="100" dirty="0">
              <a:effectLst/>
              <a:latin typeface="+mn-ea"/>
              <a:cs typeface="Times New Roman" panose="02020603050405020304" pitchFamily="18" charset="0"/>
            </a:endParaRPr>
          </a:p>
          <a:p>
            <a:pPr algn="just"/>
            <a:r>
              <a:rPr lang="en-US" sz="1200" b="1" kern="100" dirty="0">
                <a:effectLst/>
                <a:latin typeface="+mn-ea"/>
                <a:cs typeface="Times New Roman" panose="02020603050405020304" pitchFamily="18" charset="0"/>
              </a:rPr>
              <a:t> </a:t>
            </a:r>
            <a:endParaRPr lang="ja-JP" sz="1050" kern="100" dirty="0">
              <a:effectLst/>
              <a:latin typeface="+mn-ea"/>
              <a:cs typeface="Times New Roman" panose="02020603050405020304" pitchFamily="18" charset="0"/>
            </a:endParaRPr>
          </a:p>
          <a:p>
            <a:pPr algn="just"/>
            <a:r>
              <a:rPr lang="en-US" sz="1200" b="1" kern="100" dirty="0">
                <a:effectLst/>
                <a:latin typeface="+mn-ea"/>
                <a:cs typeface="Times New Roman" panose="02020603050405020304" pitchFamily="18" charset="0"/>
              </a:rPr>
              <a:t> </a:t>
            </a:r>
            <a:endParaRPr lang="ja-JP" sz="1050" kern="100" dirty="0">
              <a:effectLst/>
              <a:latin typeface="+mn-ea"/>
              <a:cs typeface="Times New Roman" panose="02020603050405020304" pitchFamily="18" charset="0"/>
            </a:endParaRPr>
          </a:p>
          <a:p>
            <a:pPr algn="just"/>
            <a:r>
              <a:rPr lang="en-US" sz="1200" b="1" kern="100" dirty="0">
                <a:effectLst/>
                <a:latin typeface="+mn-ea"/>
                <a:cs typeface="Times New Roman" panose="02020603050405020304" pitchFamily="18" charset="0"/>
              </a:rPr>
              <a:t> </a:t>
            </a:r>
            <a:endParaRPr lang="ja-JP" sz="1050" kern="100" dirty="0">
              <a:effectLst/>
              <a:latin typeface="+mn-ea"/>
              <a:cs typeface="Times New Roman" panose="02020603050405020304" pitchFamily="18" charset="0"/>
            </a:endParaRPr>
          </a:p>
          <a:p>
            <a:pPr algn="just"/>
            <a:r>
              <a:rPr lang="en-US" sz="1050" kern="100" dirty="0">
                <a:effectLst/>
                <a:latin typeface="+mn-ea"/>
                <a:cs typeface="Times New Roman" panose="02020603050405020304" pitchFamily="18" charset="0"/>
              </a:rPr>
              <a:t> </a:t>
            </a:r>
            <a:endParaRPr lang="ja-JP" sz="1050" kern="100" dirty="0">
              <a:effectLst/>
              <a:latin typeface="+mn-ea"/>
              <a:cs typeface="Times New Roman" panose="02020603050405020304" pitchFamily="18" charset="0"/>
            </a:endParaRPr>
          </a:p>
        </p:txBody>
      </p:sp>
      <p:sp>
        <p:nvSpPr>
          <p:cNvPr id="13" name="テキスト ボックス 13">
            <a:extLst>
              <a:ext uri="{FF2B5EF4-FFF2-40B4-BE49-F238E27FC236}">
                <a16:creationId xmlns:a16="http://schemas.microsoft.com/office/drawing/2014/main" id="{21B0DC81-1D23-26BE-6377-136D7DC2E882}"/>
              </a:ext>
            </a:extLst>
          </p:cNvPr>
          <p:cNvSpPr txBox="1"/>
          <p:nvPr/>
        </p:nvSpPr>
        <p:spPr>
          <a:xfrm>
            <a:off x="435586" y="3557150"/>
            <a:ext cx="5915801" cy="10382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300" b="1" kern="100" dirty="0">
                <a:solidFill>
                  <a:srgbClr val="FF0000"/>
                </a:solidFill>
                <a:effectLst/>
                <a:latin typeface="+mn-ea"/>
                <a:cs typeface="Times New Roman" panose="02020603050405020304" pitchFamily="18" charset="0"/>
              </a:rPr>
              <a:t>参加方法：</a:t>
            </a:r>
            <a:r>
              <a:rPr lang="en-US" sz="1300" b="1" kern="100" dirty="0">
                <a:solidFill>
                  <a:srgbClr val="FF0000"/>
                </a:solidFill>
                <a:effectLst/>
                <a:latin typeface="+mn-ea"/>
                <a:cs typeface="Times New Roman" panose="02020603050405020304" pitchFamily="18" charset="0"/>
              </a:rPr>
              <a:t> 1</a:t>
            </a:r>
            <a:r>
              <a:rPr lang="ja-JP" sz="1300" b="1" kern="100" dirty="0">
                <a:solidFill>
                  <a:srgbClr val="FF0000"/>
                </a:solidFill>
                <a:effectLst/>
                <a:latin typeface="+mn-ea"/>
                <a:cs typeface="Times New Roman" panose="02020603050405020304" pitchFamily="18" charset="0"/>
              </a:rPr>
              <a:t>家族５００円</a:t>
            </a:r>
            <a:endParaRPr lang="en-US" altLang="ja-JP" sz="1300" b="1" kern="100" dirty="0">
              <a:solidFill>
                <a:srgbClr val="FF0000"/>
              </a:solidFill>
              <a:effectLst/>
              <a:latin typeface="+mn-ea"/>
              <a:cs typeface="Times New Roman" panose="02020603050405020304" pitchFamily="18" charset="0"/>
            </a:endParaRPr>
          </a:p>
          <a:p>
            <a:pPr algn="just"/>
            <a:r>
              <a:rPr lang="ja-JP" altLang="en-US" sz="1300" b="1" kern="100" dirty="0">
                <a:solidFill>
                  <a:srgbClr val="FF0000"/>
                </a:solidFill>
                <a:latin typeface="+mn-ea"/>
                <a:cs typeface="Times New Roman" panose="02020603050405020304" pitchFamily="18" charset="0"/>
              </a:rPr>
              <a:t>　　　　　</a:t>
            </a:r>
            <a:r>
              <a:rPr lang="ja-JP" sz="1300" b="1" kern="100" dirty="0">
                <a:solidFill>
                  <a:srgbClr val="FF0000"/>
                </a:solidFill>
                <a:effectLst/>
                <a:latin typeface="+mn-ea"/>
                <a:cs typeface="Times New Roman" panose="02020603050405020304" pitchFamily="18" charset="0"/>
              </a:rPr>
              <a:t>（一部は、能登半島地震被災地へ義援金として寄付）</a:t>
            </a:r>
            <a:endParaRPr lang="ja-JP" sz="1050" kern="100" dirty="0">
              <a:effectLst/>
              <a:latin typeface="+mn-ea"/>
              <a:cs typeface="Times New Roman" panose="02020603050405020304" pitchFamily="18" charset="0"/>
            </a:endParaRPr>
          </a:p>
          <a:p>
            <a:pPr algn="just"/>
            <a:r>
              <a:rPr lang="ja-JP" sz="1300" b="1" kern="100" dirty="0">
                <a:solidFill>
                  <a:srgbClr val="FF0000"/>
                </a:solidFill>
                <a:effectLst/>
                <a:latin typeface="+mn-ea"/>
                <a:cs typeface="Times New Roman" panose="02020603050405020304" pitchFamily="18" charset="0"/>
              </a:rPr>
              <a:t>　　　　　（小・中学生・幼稚園児　お待ちしています。</a:t>
            </a:r>
            <a:r>
              <a:rPr lang="en-US" sz="1300" b="1" kern="100" dirty="0">
                <a:solidFill>
                  <a:srgbClr val="FF0000"/>
                </a:solidFill>
                <a:effectLst/>
                <a:latin typeface="+mn-ea"/>
                <a:cs typeface="Times New Roman" panose="02020603050405020304" pitchFamily="18" charset="0"/>
              </a:rPr>
              <a:t>=</a:t>
            </a:r>
            <a:r>
              <a:rPr lang="ja-JP" sz="1300" b="1" kern="100" dirty="0">
                <a:solidFill>
                  <a:srgbClr val="FF0000"/>
                </a:solidFill>
                <a:effectLst/>
                <a:latin typeface="+mn-ea"/>
                <a:cs typeface="Times New Roman" panose="02020603050405020304" pitchFamily="18" charset="0"/>
              </a:rPr>
              <a:t>保護者同伴）</a:t>
            </a:r>
            <a:endParaRPr lang="ja-JP" sz="1050" kern="100" dirty="0">
              <a:effectLst/>
              <a:latin typeface="+mn-ea"/>
              <a:cs typeface="Times New Roman" panose="02020603050405020304" pitchFamily="18" charset="0"/>
            </a:endParaRPr>
          </a:p>
          <a:p>
            <a:pPr indent="660400" algn="just"/>
            <a:r>
              <a:rPr lang="ja-JP" altLang="en-US" sz="1300" b="1" kern="100" dirty="0">
                <a:solidFill>
                  <a:srgbClr val="FF0000"/>
                </a:solidFill>
                <a:effectLst/>
                <a:latin typeface="+mn-ea"/>
                <a:cs typeface="Times New Roman" panose="02020603050405020304" pitchFamily="18" charset="0"/>
              </a:rPr>
              <a:t>　</a:t>
            </a:r>
            <a:r>
              <a:rPr lang="ja-JP" sz="1300" b="1" kern="100" dirty="0">
                <a:solidFill>
                  <a:srgbClr val="FF0000"/>
                </a:solidFill>
                <a:effectLst/>
                <a:latin typeface="+mn-ea"/>
                <a:cs typeface="Times New Roman" panose="02020603050405020304" pitchFamily="18" charset="0"/>
              </a:rPr>
              <a:t>※防災体験すると、</a:t>
            </a:r>
            <a:endParaRPr lang="en-US" altLang="ja-JP" sz="1300" b="1" kern="100" dirty="0">
              <a:solidFill>
                <a:srgbClr val="FF0000"/>
              </a:solidFill>
              <a:effectLst/>
              <a:latin typeface="+mn-ea"/>
              <a:cs typeface="Times New Roman" panose="02020603050405020304" pitchFamily="18" charset="0"/>
            </a:endParaRPr>
          </a:p>
          <a:p>
            <a:pPr indent="660400" algn="just"/>
            <a:r>
              <a:rPr lang="ja-JP" altLang="en-US" sz="1300" b="1" kern="100" dirty="0">
                <a:solidFill>
                  <a:srgbClr val="FF0000"/>
                </a:solidFill>
                <a:latin typeface="+mn-ea"/>
                <a:cs typeface="Times New Roman" panose="02020603050405020304" pitchFamily="18" charset="0"/>
              </a:rPr>
              <a:t>　　　</a:t>
            </a:r>
            <a:r>
              <a:rPr lang="ja-JP" sz="1300" b="1" kern="100" dirty="0">
                <a:solidFill>
                  <a:srgbClr val="FF0000"/>
                </a:solidFill>
                <a:effectLst/>
                <a:latin typeface="+mn-ea"/>
                <a:cs typeface="Times New Roman" panose="02020603050405020304" pitchFamily="18" charset="0"/>
              </a:rPr>
              <a:t>キッズ防災士の「缶バッチ」をプレゼント</a:t>
            </a:r>
            <a:r>
              <a:rPr lang="ja-JP" altLang="en-US" sz="1300" b="1" kern="100" dirty="0">
                <a:solidFill>
                  <a:srgbClr val="FF0000"/>
                </a:solidFill>
                <a:effectLst/>
                <a:latin typeface="+mn-ea"/>
                <a:cs typeface="Times New Roman" panose="02020603050405020304" pitchFamily="18" charset="0"/>
              </a:rPr>
              <a:t>します。</a:t>
            </a:r>
            <a:endParaRPr lang="ja-JP" sz="1050" kern="100" dirty="0">
              <a:effectLst/>
              <a:latin typeface="+mn-ea"/>
              <a:cs typeface="Times New Roman" panose="02020603050405020304" pitchFamily="18" charset="0"/>
            </a:endParaRPr>
          </a:p>
          <a:p>
            <a:pPr algn="just"/>
            <a:r>
              <a:rPr lang="en-US" sz="1300" kern="100" dirty="0">
                <a:effectLst/>
                <a:latin typeface="+mn-ea"/>
                <a:cs typeface="Times New Roman" panose="02020603050405020304" pitchFamily="18" charset="0"/>
              </a:rPr>
              <a:t> </a:t>
            </a:r>
            <a:r>
              <a:rPr lang="ja-JP" altLang="en-US" sz="1300" kern="100" dirty="0">
                <a:effectLst/>
                <a:latin typeface="+mn-ea"/>
                <a:cs typeface="Times New Roman" panose="02020603050405020304" pitchFamily="18" charset="0"/>
              </a:rPr>
              <a:t>　　</a:t>
            </a:r>
            <a:endParaRPr lang="ja-JP" sz="1050" kern="100" dirty="0">
              <a:effectLst/>
              <a:latin typeface="+mn-ea"/>
              <a:cs typeface="Times New Roman" panose="02020603050405020304" pitchFamily="18" charset="0"/>
            </a:endParaRPr>
          </a:p>
        </p:txBody>
      </p:sp>
      <p:pic>
        <p:nvPicPr>
          <p:cNvPr id="14" name="図 13" descr="防災グッズ イラストや に対する画像結果">
            <a:extLst>
              <a:ext uri="{FF2B5EF4-FFF2-40B4-BE49-F238E27FC236}">
                <a16:creationId xmlns:a16="http://schemas.microsoft.com/office/drawing/2014/main" id="{CEF73FBC-5292-F0AF-2F03-A737015ADC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163" y="3860585"/>
            <a:ext cx="570865" cy="657225"/>
          </a:xfrm>
          <a:prstGeom prst="rect">
            <a:avLst/>
          </a:prstGeom>
          <a:noFill/>
          <a:ln>
            <a:noFill/>
          </a:ln>
        </p:spPr>
      </p:pic>
      <p:sp>
        <p:nvSpPr>
          <p:cNvPr id="15" name="テキスト ボックス 5">
            <a:extLst>
              <a:ext uri="{FF2B5EF4-FFF2-40B4-BE49-F238E27FC236}">
                <a16:creationId xmlns:a16="http://schemas.microsoft.com/office/drawing/2014/main" id="{05B8A736-AA0C-3658-4538-65B4ECACD8B7}"/>
              </a:ext>
            </a:extLst>
          </p:cNvPr>
          <p:cNvSpPr txBox="1"/>
          <p:nvPr/>
        </p:nvSpPr>
        <p:spPr>
          <a:xfrm>
            <a:off x="416309" y="4699374"/>
            <a:ext cx="2861996" cy="307861"/>
          </a:xfrm>
          <a:prstGeom prst="rect">
            <a:avLst/>
          </a:prstGeom>
          <a:solidFill>
            <a:schemeClr val="accent4">
              <a:lumMod val="20000"/>
              <a:lumOff val="80000"/>
            </a:schemeClr>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indent="152400" algn="ctr"/>
            <a:r>
              <a:rPr lang="ja-JP" sz="1200" b="1" kern="100" dirty="0">
                <a:latin typeface="+mn-ea"/>
                <a:cs typeface="Times New Roman" panose="02020603050405020304" pitchFamily="18" charset="0"/>
              </a:rPr>
              <a:t>避難所の生活体験</a:t>
            </a:r>
            <a:endParaRPr lang="ja-JP" sz="1050" b="1" kern="100" dirty="0">
              <a:latin typeface="+mn-ea"/>
              <a:cs typeface="Times New Roman" panose="02020603050405020304" pitchFamily="18" charset="0"/>
            </a:endParaRPr>
          </a:p>
        </p:txBody>
      </p:sp>
      <p:sp>
        <p:nvSpPr>
          <p:cNvPr id="16" name="テキスト ボックス 8">
            <a:extLst>
              <a:ext uri="{FF2B5EF4-FFF2-40B4-BE49-F238E27FC236}">
                <a16:creationId xmlns:a16="http://schemas.microsoft.com/office/drawing/2014/main" id="{4DF9EDCB-3ABF-DE18-CFB2-589647561C0D}"/>
              </a:ext>
            </a:extLst>
          </p:cNvPr>
          <p:cNvSpPr txBox="1"/>
          <p:nvPr/>
        </p:nvSpPr>
        <p:spPr>
          <a:xfrm>
            <a:off x="416309" y="5007806"/>
            <a:ext cx="2858114" cy="1768654"/>
          </a:xfrm>
          <a:prstGeom prst="rect">
            <a:avLst/>
          </a:prstGeom>
          <a:solidFill>
            <a:sysClr val="window" lastClr="FFFFFF"/>
          </a:solidFill>
          <a:ln w="6350">
            <a:solidFill>
              <a:srgbClr val="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lvl="0" indent="-228600" algn="just">
              <a:buFont typeface="+mj-ea"/>
              <a:buAutoNum type="circleNumDbPlain"/>
            </a:pPr>
            <a:r>
              <a:rPr lang="en-US" altLang="ja-JP" sz="1200" kern="100" dirty="0">
                <a:ln w="9525" cap="rnd" cmpd="sng" algn="ctr">
                  <a:solidFill>
                    <a:srgbClr val="000000"/>
                  </a:solidFill>
                  <a:prstDash val="solid"/>
                  <a:bevel/>
                </a:ln>
                <a:latin typeface="+mn-ea"/>
                <a:cs typeface="Times New Roman" panose="02020603050405020304" pitchFamily="18" charset="0"/>
              </a:rPr>
              <a:t>  </a:t>
            </a:r>
            <a:r>
              <a:rPr lang="ja-JP" sz="1200" kern="100" dirty="0">
                <a:ln w="9525" cap="rnd" cmpd="sng" algn="ctr">
                  <a:solidFill>
                    <a:srgbClr val="000000"/>
                  </a:solidFill>
                  <a:prstDash val="solid"/>
                  <a:bevel/>
                </a:ln>
                <a:latin typeface="+mn-ea"/>
                <a:cs typeface="Times New Roman" panose="02020603050405020304" pitchFamily="18" charset="0"/>
              </a:rPr>
              <a:t>簡易トイレを使ってみる</a:t>
            </a:r>
            <a:endParaRPr lang="ja-JP" sz="1200" kern="100" dirty="0">
              <a:latin typeface="+mn-ea"/>
              <a:cs typeface="Times New Roman" panose="02020603050405020304" pitchFamily="18" charset="0"/>
            </a:endParaRPr>
          </a:p>
          <a:p>
            <a:pPr algn="just"/>
            <a:r>
              <a:rPr lang="en-US" sz="1200" kern="100" dirty="0">
                <a:ln w="9525" cap="rnd" cmpd="sng" algn="ctr">
                  <a:solidFill>
                    <a:srgbClr val="000000"/>
                  </a:solidFill>
                  <a:prstDash val="solid"/>
                  <a:bevel/>
                </a:ln>
                <a:latin typeface="+mn-ea"/>
                <a:cs typeface="Times New Roman" panose="02020603050405020304" pitchFamily="18" charset="0"/>
              </a:rPr>
              <a:t>②   </a:t>
            </a:r>
            <a:r>
              <a:rPr lang="ja-JP" sz="1200" kern="100" dirty="0">
                <a:ln w="9525" cap="rnd" cmpd="sng" algn="ctr">
                  <a:solidFill>
                    <a:srgbClr val="000000"/>
                  </a:solidFill>
                  <a:prstDash val="solid"/>
                  <a:bevel/>
                </a:ln>
                <a:latin typeface="+mn-ea"/>
                <a:cs typeface="Times New Roman" panose="02020603050405020304" pitchFamily="18" charset="0"/>
              </a:rPr>
              <a:t>シャワーを使ってみる</a:t>
            </a:r>
            <a:endParaRPr lang="ja-JP" sz="1200" kern="100" dirty="0">
              <a:latin typeface="+mn-ea"/>
              <a:cs typeface="Times New Roman" panose="02020603050405020304" pitchFamily="18" charset="0"/>
            </a:endParaRPr>
          </a:p>
          <a:p>
            <a:pPr algn="just"/>
            <a:r>
              <a:rPr lang="en-US" sz="1200" kern="100" dirty="0">
                <a:ln w="9525" cap="rnd" cmpd="sng" algn="ctr">
                  <a:solidFill>
                    <a:srgbClr val="000000"/>
                  </a:solidFill>
                  <a:prstDash val="solid"/>
                  <a:bevel/>
                </a:ln>
                <a:latin typeface="+mn-ea"/>
                <a:cs typeface="Times New Roman" panose="02020603050405020304" pitchFamily="18" charset="0"/>
              </a:rPr>
              <a:t>③ </a:t>
            </a:r>
            <a:r>
              <a:rPr lang="ja-JP" altLang="en-US" sz="1100" kern="100" dirty="0">
                <a:ln w="9525" cap="rnd" cmpd="sng" algn="ctr">
                  <a:solidFill>
                    <a:srgbClr val="000000"/>
                  </a:solidFill>
                  <a:prstDash val="solid"/>
                  <a:bevel/>
                </a:ln>
                <a:latin typeface="+mn-ea"/>
                <a:cs typeface="Times New Roman" panose="02020603050405020304" pitchFamily="18" charset="0"/>
              </a:rPr>
              <a:t>ダン</a:t>
            </a:r>
            <a:r>
              <a:rPr lang="ja-JP" sz="1100" kern="100" dirty="0">
                <a:ln w="9525" cap="rnd" cmpd="sng" algn="ctr">
                  <a:solidFill>
                    <a:srgbClr val="000000"/>
                  </a:solidFill>
                  <a:prstDash val="solid"/>
                  <a:bevel/>
                </a:ln>
                <a:latin typeface="+mn-ea"/>
                <a:cs typeface="Times New Roman" panose="02020603050405020304" pitchFamily="18" charset="0"/>
              </a:rPr>
              <a:t>ボールベット</a:t>
            </a:r>
            <a:r>
              <a:rPr lang="ja-JP" altLang="en-US" sz="1100" kern="100" dirty="0">
                <a:ln w="9525" cap="rnd" cmpd="sng" algn="ctr">
                  <a:solidFill>
                    <a:srgbClr val="000000"/>
                  </a:solidFill>
                  <a:prstDash val="solid"/>
                  <a:bevel/>
                </a:ln>
                <a:latin typeface="+mn-ea"/>
                <a:cs typeface="Times New Roman" panose="02020603050405020304" pitchFamily="18" charset="0"/>
              </a:rPr>
              <a:t>・エアーベッド</a:t>
            </a:r>
            <a:r>
              <a:rPr lang="ja-JP" sz="1100" kern="100" dirty="0">
                <a:ln w="9525" cap="rnd" cmpd="sng" algn="ctr">
                  <a:solidFill>
                    <a:srgbClr val="000000"/>
                  </a:solidFill>
                  <a:prstDash val="solid"/>
                  <a:bevel/>
                </a:ln>
                <a:latin typeface="+mn-ea"/>
                <a:cs typeface="Times New Roman" panose="02020603050405020304" pitchFamily="18" charset="0"/>
              </a:rPr>
              <a:t>体験</a:t>
            </a:r>
            <a:endParaRPr lang="ja-JP" sz="1100" kern="100" dirty="0">
              <a:latin typeface="+mn-ea"/>
              <a:cs typeface="Times New Roman" panose="02020603050405020304" pitchFamily="18" charset="0"/>
            </a:endParaRPr>
          </a:p>
          <a:p>
            <a:pPr algn="just"/>
            <a:r>
              <a:rPr lang="ja-JP" sz="1200" kern="100" dirty="0">
                <a:ln w="9525" cap="rnd" cmpd="sng" algn="ctr">
                  <a:solidFill>
                    <a:srgbClr val="000000"/>
                  </a:solidFill>
                  <a:prstDash val="solid"/>
                  <a:bevel/>
                </a:ln>
                <a:latin typeface="+mn-ea"/>
                <a:cs typeface="Times New Roman" panose="02020603050405020304" pitchFamily="18" charset="0"/>
              </a:rPr>
              <a:t>④ </a:t>
            </a:r>
            <a:r>
              <a:rPr lang="en-US" altLang="ja-JP" sz="1200" kern="100" dirty="0">
                <a:ln w="9525" cap="rnd" cmpd="sng" algn="ctr">
                  <a:solidFill>
                    <a:srgbClr val="000000"/>
                  </a:solidFill>
                  <a:prstDash val="solid"/>
                  <a:bevel/>
                </a:ln>
                <a:latin typeface="+mn-ea"/>
                <a:cs typeface="Times New Roman" panose="02020603050405020304" pitchFamily="18" charset="0"/>
              </a:rPr>
              <a:t>  </a:t>
            </a:r>
            <a:r>
              <a:rPr lang="ja-JP" sz="1200" kern="100" dirty="0">
                <a:ln w="9525" cap="rnd" cmpd="sng" algn="ctr">
                  <a:solidFill>
                    <a:srgbClr val="000000"/>
                  </a:solidFill>
                  <a:prstDash val="solid"/>
                  <a:bevel/>
                </a:ln>
                <a:latin typeface="+mn-ea"/>
                <a:cs typeface="Times New Roman" panose="02020603050405020304" pitchFamily="18" charset="0"/>
              </a:rPr>
              <a:t>非常食</a:t>
            </a:r>
            <a:r>
              <a:rPr lang="en-US" sz="1200" kern="100" dirty="0">
                <a:ln w="9525" cap="rnd" cmpd="sng" algn="ctr">
                  <a:solidFill>
                    <a:srgbClr val="000000"/>
                  </a:solidFill>
                  <a:prstDash val="solid"/>
                  <a:bevel/>
                </a:ln>
                <a:latin typeface="+mn-ea"/>
                <a:cs typeface="Times New Roman" panose="02020603050405020304" pitchFamily="18" charset="0"/>
              </a:rPr>
              <a:t>(</a:t>
            </a:r>
            <a:r>
              <a:rPr lang="ja-JP" sz="1200" kern="100" dirty="0">
                <a:ln w="9525" cap="rnd" cmpd="sng" algn="ctr">
                  <a:solidFill>
                    <a:srgbClr val="000000"/>
                  </a:solidFill>
                  <a:prstDash val="solid"/>
                  <a:bevel/>
                </a:ln>
                <a:latin typeface="+mn-ea"/>
                <a:cs typeface="Times New Roman" panose="02020603050405020304" pitchFamily="18" charset="0"/>
              </a:rPr>
              <a:t>アルファ化米</a:t>
            </a:r>
            <a:r>
              <a:rPr lang="en-US" sz="1200" kern="100" dirty="0">
                <a:ln w="9525" cap="rnd" cmpd="sng" algn="ctr">
                  <a:solidFill>
                    <a:srgbClr val="000000"/>
                  </a:solidFill>
                  <a:prstDash val="solid"/>
                  <a:bevel/>
                </a:ln>
                <a:latin typeface="+mn-ea"/>
                <a:cs typeface="Times New Roman" panose="02020603050405020304" pitchFamily="18" charset="0"/>
              </a:rPr>
              <a:t>)</a:t>
            </a:r>
            <a:r>
              <a:rPr lang="ja-JP" sz="1200" kern="100" dirty="0">
                <a:ln w="9525" cap="rnd" cmpd="sng" algn="ctr">
                  <a:solidFill>
                    <a:srgbClr val="000000"/>
                  </a:solidFill>
                  <a:prstDash val="solid"/>
                  <a:bevel/>
                </a:ln>
                <a:latin typeface="+mn-ea"/>
                <a:cs typeface="Times New Roman" panose="02020603050405020304" pitchFamily="18" charset="0"/>
              </a:rPr>
              <a:t>の試食</a:t>
            </a:r>
            <a:endParaRPr lang="ja-JP" sz="1200" kern="100" dirty="0">
              <a:latin typeface="+mn-ea"/>
              <a:cs typeface="Times New Roman" panose="02020603050405020304" pitchFamily="18" charset="0"/>
            </a:endParaRPr>
          </a:p>
          <a:p>
            <a:pPr algn="just"/>
            <a:r>
              <a:rPr lang="en-US" sz="1200" kern="100" dirty="0">
                <a:ln w="9525" cap="rnd" cmpd="sng" algn="ctr">
                  <a:solidFill>
                    <a:srgbClr val="000000"/>
                  </a:solidFill>
                  <a:prstDash val="solid"/>
                  <a:bevel/>
                </a:ln>
                <a:latin typeface="+mn-ea"/>
                <a:cs typeface="Times New Roman" panose="02020603050405020304" pitchFamily="18" charset="0"/>
              </a:rPr>
              <a:t>⑤   </a:t>
            </a:r>
            <a:r>
              <a:rPr lang="ja-JP" sz="1200" kern="100" dirty="0">
                <a:ln w="9525" cap="rnd" cmpd="sng" algn="ctr">
                  <a:solidFill>
                    <a:srgbClr val="000000"/>
                  </a:solidFill>
                  <a:prstDash val="solid"/>
                  <a:bevel/>
                </a:ln>
                <a:latin typeface="+mn-ea"/>
                <a:cs typeface="Times New Roman" panose="02020603050405020304" pitchFamily="18" charset="0"/>
              </a:rPr>
              <a:t>プライベートテントで授乳</a:t>
            </a:r>
            <a:endParaRPr lang="en-US" altLang="ja-JP" sz="1200" kern="100" dirty="0">
              <a:ln w="9525" cap="rnd" cmpd="sng" algn="ctr">
                <a:solidFill>
                  <a:srgbClr val="000000"/>
                </a:solidFill>
                <a:prstDash val="solid"/>
                <a:bevel/>
              </a:ln>
              <a:latin typeface="+mn-ea"/>
              <a:cs typeface="Times New Roman" panose="02020603050405020304" pitchFamily="18" charset="0"/>
            </a:endParaRPr>
          </a:p>
        </p:txBody>
      </p:sp>
      <p:pic>
        <p:nvPicPr>
          <p:cNvPr id="17" name="図 16" descr="避難所設営訓練イラスト に対する画像結果">
            <a:extLst>
              <a:ext uri="{FF2B5EF4-FFF2-40B4-BE49-F238E27FC236}">
                <a16:creationId xmlns:a16="http://schemas.microsoft.com/office/drawing/2014/main" id="{6CC0D011-761F-07B5-CCDD-EB0D2C1FEC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14049" y="5917295"/>
            <a:ext cx="948568" cy="745725"/>
          </a:xfrm>
          <a:prstGeom prst="rect">
            <a:avLst/>
          </a:prstGeom>
          <a:noFill/>
          <a:ln>
            <a:noFill/>
          </a:ln>
        </p:spPr>
      </p:pic>
      <p:pic>
        <p:nvPicPr>
          <p:cNvPr id="18" name="図 17" descr="避難所設営訓練イラスト に対する画像結果">
            <a:extLst>
              <a:ext uri="{FF2B5EF4-FFF2-40B4-BE49-F238E27FC236}">
                <a16:creationId xmlns:a16="http://schemas.microsoft.com/office/drawing/2014/main" id="{FFCB2DE6-1D52-8AAE-78F2-F4A9EA49843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6600" y="6049491"/>
            <a:ext cx="1096268" cy="639241"/>
          </a:xfrm>
          <a:prstGeom prst="rect">
            <a:avLst/>
          </a:prstGeom>
          <a:noFill/>
          <a:ln>
            <a:noFill/>
          </a:ln>
        </p:spPr>
      </p:pic>
      <p:sp>
        <p:nvSpPr>
          <p:cNvPr id="19" name="テキスト ボックス 2">
            <a:extLst>
              <a:ext uri="{FF2B5EF4-FFF2-40B4-BE49-F238E27FC236}">
                <a16:creationId xmlns:a16="http://schemas.microsoft.com/office/drawing/2014/main" id="{5548DE6B-0F05-7F11-6062-3C975BA2456A}"/>
              </a:ext>
            </a:extLst>
          </p:cNvPr>
          <p:cNvSpPr txBox="1"/>
          <p:nvPr/>
        </p:nvSpPr>
        <p:spPr>
          <a:xfrm>
            <a:off x="3498265" y="5005153"/>
            <a:ext cx="2853122" cy="27734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gn="just">
              <a:buFont typeface="+mj-ea"/>
              <a:buAutoNum type="circleNumDbPlain"/>
            </a:pPr>
            <a:r>
              <a:rPr lang="ja-JP" sz="1200" b="1" kern="100" dirty="0">
                <a:latin typeface="+mn-ea"/>
                <a:cs typeface="Times New Roman" panose="02020603050405020304" pitchFamily="18" charset="0"/>
              </a:rPr>
              <a:t>地震</a:t>
            </a:r>
            <a:r>
              <a:rPr lang="ja-JP" altLang="en-US" sz="1200" b="1" kern="100" dirty="0">
                <a:latin typeface="+mn-ea"/>
                <a:cs typeface="Times New Roman" panose="02020603050405020304" pitchFamily="18" charset="0"/>
              </a:rPr>
              <a:t>ビデオ上映</a:t>
            </a:r>
            <a:endParaRPr lang="ja-JP" sz="1050" b="1" kern="100" dirty="0">
              <a:latin typeface="+mn-ea"/>
              <a:cs typeface="Times New Roman" panose="02020603050405020304" pitchFamily="18" charset="0"/>
            </a:endParaRPr>
          </a:p>
          <a:p>
            <a:pPr marL="228600" lvl="0" indent="-228600" algn="just">
              <a:buFont typeface="+mj-ea"/>
              <a:buAutoNum type="circleNumDbPlain"/>
            </a:pPr>
            <a:endParaRPr lang="ja-JP" sz="1050" b="1" kern="100" dirty="0">
              <a:latin typeface="+mn-ea"/>
              <a:cs typeface="Times New Roman" panose="02020603050405020304" pitchFamily="18" charset="0"/>
            </a:endParaRPr>
          </a:p>
        </p:txBody>
      </p:sp>
      <p:sp>
        <p:nvSpPr>
          <p:cNvPr id="20" name="テキスト ボックス 3">
            <a:extLst>
              <a:ext uri="{FF2B5EF4-FFF2-40B4-BE49-F238E27FC236}">
                <a16:creationId xmlns:a16="http://schemas.microsoft.com/office/drawing/2014/main" id="{D2E48F13-AAC1-C393-BCB4-12799A74B12B}"/>
              </a:ext>
            </a:extLst>
          </p:cNvPr>
          <p:cNvSpPr txBox="1"/>
          <p:nvPr/>
        </p:nvSpPr>
        <p:spPr>
          <a:xfrm>
            <a:off x="3494769" y="4689579"/>
            <a:ext cx="2858114" cy="315573"/>
          </a:xfrm>
          <a:prstGeom prst="rect">
            <a:avLst/>
          </a:prstGeom>
          <a:solidFill>
            <a:schemeClr val="accent4">
              <a:lumMod val="20000"/>
              <a:lumOff val="80000"/>
            </a:schemeClr>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200" b="1" kern="100" dirty="0">
                <a:latin typeface="+mn-ea"/>
                <a:cs typeface="Times New Roman" panose="02020603050405020304" pitchFamily="18" charset="0"/>
              </a:rPr>
              <a:t>大きな揺れから命を守る</a:t>
            </a:r>
            <a:endParaRPr lang="ja-JP" sz="1050" b="1" kern="100" dirty="0">
              <a:latin typeface="+mn-ea"/>
              <a:cs typeface="Times New Roman" panose="02020603050405020304" pitchFamily="18" charset="0"/>
            </a:endParaRPr>
          </a:p>
        </p:txBody>
      </p:sp>
      <p:sp>
        <p:nvSpPr>
          <p:cNvPr id="21" name="テキスト ボックス 11">
            <a:extLst>
              <a:ext uri="{FF2B5EF4-FFF2-40B4-BE49-F238E27FC236}">
                <a16:creationId xmlns:a16="http://schemas.microsoft.com/office/drawing/2014/main" id="{D0DC924E-AA30-4D7C-9AFE-D32968F0F3F1}"/>
              </a:ext>
            </a:extLst>
          </p:cNvPr>
          <p:cNvSpPr txBox="1"/>
          <p:nvPr/>
        </p:nvSpPr>
        <p:spPr>
          <a:xfrm>
            <a:off x="435587" y="7158365"/>
            <a:ext cx="2838836" cy="48183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lgn="just">
              <a:buFont typeface="+mj-ea"/>
              <a:buAutoNum type="circleNumDbPlain"/>
            </a:pPr>
            <a:r>
              <a:rPr lang="ja-JP" altLang="ja-JP" sz="1200" b="1" kern="100" dirty="0">
                <a:latin typeface="+mn-ea"/>
                <a:cs typeface="Times New Roman" panose="02020603050405020304" pitchFamily="18" charset="0"/>
              </a:rPr>
              <a:t>防災</a:t>
            </a:r>
            <a:r>
              <a:rPr lang="ja-JP" altLang="en-US" sz="1200" b="1" kern="100" dirty="0">
                <a:latin typeface="+mn-ea"/>
                <a:cs typeface="Times New Roman" panose="02020603050405020304" pitchFamily="18" charset="0"/>
              </a:rPr>
              <a:t>工作</a:t>
            </a:r>
            <a:endParaRPr lang="ja-JP" altLang="ja-JP" sz="1050" b="1" kern="100" dirty="0">
              <a:latin typeface="+mn-ea"/>
              <a:cs typeface="Times New Roman" panose="02020603050405020304" pitchFamily="18" charset="0"/>
            </a:endParaRPr>
          </a:p>
          <a:p>
            <a:pPr marL="342900" lvl="0" indent="-342900" algn="just">
              <a:buFont typeface="+mj-ea"/>
              <a:buAutoNum type="circleNumDbPlain"/>
            </a:pPr>
            <a:r>
              <a:rPr lang="ja-JP" altLang="ja-JP" sz="1200" b="1" kern="100" dirty="0">
                <a:latin typeface="+mn-ea"/>
                <a:cs typeface="Times New Roman" panose="02020603050405020304" pitchFamily="18" charset="0"/>
              </a:rPr>
              <a:t>塗り絵で防災リュック</a:t>
            </a:r>
            <a:r>
              <a:rPr lang="ja-JP" altLang="en-US" sz="1200" b="1" kern="100" dirty="0">
                <a:latin typeface="+mn-ea"/>
                <a:cs typeface="Times New Roman" panose="02020603050405020304" pitchFamily="18" charset="0"/>
              </a:rPr>
              <a:t>作成</a:t>
            </a:r>
            <a:endParaRPr lang="ja-JP" sz="1050" b="1" kern="100" dirty="0">
              <a:latin typeface="+mn-ea"/>
              <a:cs typeface="Times New Roman" panose="02020603050405020304" pitchFamily="18" charset="0"/>
            </a:endParaRPr>
          </a:p>
          <a:p>
            <a:pPr lvl="0" algn="just"/>
            <a:endParaRPr lang="ja-JP" sz="1050" b="1" kern="100" dirty="0">
              <a:latin typeface="+mn-ea"/>
              <a:cs typeface="Times New Roman" panose="02020603050405020304" pitchFamily="18" charset="0"/>
            </a:endParaRPr>
          </a:p>
        </p:txBody>
      </p:sp>
      <p:sp>
        <p:nvSpPr>
          <p:cNvPr id="22" name="テキスト ボックス 12">
            <a:extLst>
              <a:ext uri="{FF2B5EF4-FFF2-40B4-BE49-F238E27FC236}">
                <a16:creationId xmlns:a16="http://schemas.microsoft.com/office/drawing/2014/main" id="{DE7ECC85-35F8-E0C2-2458-6C531D553789}"/>
              </a:ext>
            </a:extLst>
          </p:cNvPr>
          <p:cNvSpPr txBox="1"/>
          <p:nvPr/>
        </p:nvSpPr>
        <p:spPr>
          <a:xfrm>
            <a:off x="435587" y="6853565"/>
            <a:ext cx="2838836" cy="304800"/>
          </a:xfrm>
          <a:prstGeom prst="rect">
            <a:avLst/>
          </a:prstGeom>
          <a:solidFill>
            <a:schemeClr val="accent4">
              <a:lumMod val="20000"/>
              <a:lumOff val="80000"/>
            </a:schemeClr>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200" b="1" kern="100" dirty="0">
                <a:latin typeface="+mn-ea"/>
                <a:cs typeface="Times New Roman" panose="02020603050405020304" pitchFamily="18" charset="0"/>
              </a:rPr>
              <a:t>防災知識を高める</a:t>
            </a:r>
            <a:r>
              <a:rPr lang="en-US" sz="1050" b="1" kern="100" dirty="0">
                <a:latin typeface="+mn-ea"/>
                <a:cs typeface="Times New Roman" panose="02020603050405020304" pitchFamily="18" charset="0"/>
              </a:rPr>
              <a:t> </a:t>
            </a:r>
            <a:endParaRPr lang="ja-JP" sz="1050" b="1" kern="100" dirty="0">
              <a:latin typeface="+mn-ea"/>
              <a:cs typeface="Times New Roman" panose="02020603050405020304" pitchFamily="18" charset="0"/>
            </a:endParaRPr>
          </a:p>
        </p:txBody>
      </p:sp>
      <p:sp>
        <p:nvSpPr>
          <p:cNvPr id="23" name="テキスト ボックス 8">
            <a:extLst>
              <a:ext uri="{FF2B5EF4-FFF2-40B4-BE49-F238E27FC236}">
                <a16:creationId xmlns:a16="http://schemas.microsoft.com/office/drawing/2014/main" id="{A866A7FF-30C6-A85F-BEE6-8646CE73315A}"/>
              </a:ext>
            </a:extLst>
          </p:cNvPr>
          <p:cNvSpPr txBox="1"/>
          <p:nvPr/>
        </p:nvSpPr>
        <p:spPr>
          <a:xfrm>
            <a:off x="3512551" y="5661728"/>
            <a:ext cx="2838836" cy="331380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gn="just">
              <a:buFont typeface="+mj-ea"/>
              <a:buAutoNum type="circleNumDbPlain"/>
            </a:pPr>
            <a:r>
              <a:rPr lang="ja-JP" sz="1200" b="1" kern="100" dirty="0">
                <a:latin typeface="+mn-ea"/>
                <a:cs typeface="Times New Roman" panose="02020603050405020304" pitchFamily="18" charset="0"/>
              </a:rPr>
              <a:t>火災</a:t>
            </a:r>
            <a:r>
              <a:rPr lang="ja-JP" altLang="en-US" sz="1200" b="1" kern="100" dirty="0">
                <a:latin typeface="+mn-ea"/>
                <a:cs typeface="Times New Roman" panose="02020603050405020304" pitchFamily="18" charset="0"/>
              </a:rPr>
              <a:t>を素早く消火</a:t>
            </a:r>
            <a:r>
              <a:rPr lang="ja-JP" sz="1200" b="1" kern="100" dirty="0">
                <a:latin typeface="+mn-ea"/>
                <a:cs typeface="Times New Roman" panose="02020603050405020304" pitchFamily="18" charset="0"/>
              </a:rPr>
              <a:t>（</a:t>
            </a:r>
            <a:r>
              <a:rPr lang="ja-JP" altLang="en-US" sz="1200" b="1" kern="100" dirty="0">
                <a:latin typeface="+mn-ea"/>
                <a:cs typeface="Times New Roman" panose="02020603050405020304" pitchFamily="18" charset="0"/>
              </a:rPr>
              <a:t>水</a:t>
            </a:r>
            <a:r>
              <a:rPr lang="ja-JP" sz="1200" b="1" kern="100" dirty="0">
                <a:latin typeface="+mn-ea"/>
                <a:cs typeface="Times New Roman" panose="02020603050405020304" pitchFamily="18" charset="0"/>
              </a:rPr>
              <a:t>消火器）</a:t>
            </a:r>
            <a:endParaRPr lang="ja-JP" sz="1050" b="1" kern="100" dirty="0">
              <a:latin typeface="+mn-ea"/>
              <a:cs typeface="Times New Roman" panose="02020603050405020304" pitchFamily="18" charset="0"/>
            </a:endParaRPr>
          </a:p>
          <a:p>
            <a:pPr marL="342900" lvl="0" indent="-342900" algn="just">
              <a:buFont typeface="+mj-ea"/>
              <a:buAutoNum type="circleNumDbPlain"/>
            </a:pPr>
            <a:r>
              <a:rPr lang="ja-JP" altLang="en-US" sz="1200" b="1" kern="100" dirty="0">
                <a:latin typeface="+mn-ea"/>
                <a:cs typeface="Times New Roman" panose="02020603050405020304" pitchFamily="18" charset="0"/>
              </a:rPr>
              <a:t>あなたの大切な方が</a:t>
            </a:r>
            <a:r>
              <a:rPr lang="ja-JP" sz="1200" b="1" kern="100" dirty="0">
                <a:latin typeface="+mn-ea"/>
                <a:cs typeface="Times New Roman" panose="02020603050405020304" pitchFamily="18" charset="0"/>
              </a:rPr>
              <a:t>けが</a:t>
            </a:r>
            <a:r>
              <a:rPr lang="ja-JP" altLang="en-US" sz="1200" b="1" kern="100" dirty="0">
                <a:latin typeface="+mn-ea"/>
                <a:cs typeface="Times New Roman" panose="02020603050405020304" pitchFamily="18" charset="0"/>
              </a:rPr>
              <a:t>！</a:t>
            </a:r>
            <a:endParaRPr lang="en-US" altLang="ja-JP" sz="1200" b="1" kern="100" dirty="0">
              <a:latin typeface="+mn-ea"/>
              <a:cs typeface="Times New Roman" panose="02020603050405020304" pitchFamily="18" charset="0"/>
            </a:endParaRPr>
          </a:p>
          <a:p>
            <a:pPr lvl="0" algn="just"/>
            <a:r>
              <a:rPr lang="ja-JP" sz="1200" b="1" kern="100" dirty="0">
                <a:latin typeface="+mn-ea"/>
                <a:cs typeface="Times New Roman" panose="02020603050405020304" pitchFamily="18" charset="0"/>
              </a:rPr>
              <a:t>（毛布担架の作成と</a:t>
            </a:r>
            <a:r>
              <a:rPr lang="ja-JP" altLang="en-US" sz="1200" b="1" kern="100" dirty="0">
                <a:latin typeface="+mn-ea"/>
                <a:cs typeface="Times New Roman" panose="02020603050405020304" pitchFamily="18" charset="0"/>
              </a:rPr>
              <a:t>応急処置・</a:t>
            </a:r>
            <a:r>
              <a:rPr lang="ja-JP" sz="1200" b="1" kern="100" dirty="0">
                <a:latin typeface="+mn-ea"/>
                <a:cs typeface="Times New Roman" panose="02020603050405020304" pitchFamily="18" charset="0"/>
              </a:rPr>
              <a:t>搬送）</a:t>
            </a:r>
            <a:endParaRPr lang="ja-JP" sz="1050" b="1" kern="100" dirty="0">
              <a:latin typeface="+mn-ea"/>
              <a:cs typeface="Times New Roman" panose="02020603050405020304" pitchFamily="18" charset="0"/>
            </a:endParaRPr>
          </a:p>
          <a:p>
            <a:pPr lvl="0" algn="just"/>
            <a:r>
              <a:rPr lang="ja-JP" altLang="en-US" sz="1200" b="1" kern="100" dirty="0">
                <a:latin typeface="+mn-ea"/>
                <a:cs typeface="Times New Roman" panose="02020603050405020304" pitchFamily="18" charset="0"/>
              </a:rPr>
              <a:t>③　</a:t>
            </a:r>
            <a:r>
              <a:rPr lang="ja-JP" sz="1200" b="1" kern="100" dirty="0">
                <a:latin typeface="+mn-ea"/>
                <a:cs typeface="Times New Roman" panose="02020603050405020304" pitchFamily="18" charset="0"/>
              </a:rPr>
              <a:t>倒壊家屋からの救出</a:t>
            </a:r>
            <a:endParaRPr lang="en-US" altLang="ja-JP" sz="1200" b="1" kern="100" dirty="0">
              <a:latin typeface="+mn-ea"/>
              <a:cs typeface="Times New Roman" panose="02020603050405020304" pitchFamily="18" charset="0"/>
            </a:endParaRPr>
          </a:p>
          <a:p>
            <a:pPr lvl="0" algn="just"/>
            <a:r>
              <a:rPr lang="ja-JP" altLang="en-US" sz="1200" b="1" kern="100" dirty="0">
                <a:latin typeface="+mn-ea"/>
                <a:cs typeface="Times New Roman" panose="02020603050405020304" pitchFamily="18" charset="0"/>
              </a:rPr>
              <a:t>　（</a:t>
            </a:r>
            <a:r>
              <a:rPr lang="ja-JP" sz="1200" b="1" kern="100" dirty="0">
                <a:latin typeface="+mn-ea"/>
                <a:cs typeface="Times New Roman" panose="02020603050405020304" pitchFamily="18" charset="0"/>
              </a:rPr>
              <a:t>バール・ジャッキを活用</a:t>
            </a:r>
            <a:r>
              <a:rPr lang="ja-JP" altLang="en-US" sz="1200" b="1" kern="100" dirty="0">
                <a:latin typeface="+mn-ea"/>
                <a:cs typeface="Times New Roman" panose="02020603050405020304" pitchFamily="18" charset="0"/>
              </a:rPr>
              <a:t>）</a:t>
            </a:r>
            <a:endParaRPr lang="en-US" altLang="ja-JP" sz="1200" b="1" kern="100" dirty="0">
              <a:latin typeface="+mn-ea"/>
              <a:cs typeface="Times New Roman" panose="02020603050405020304" pitchFamily="18" charset="0"/>
            </a:endParaRPr>
          </a:p>
          <a:p>
            <a:pPr algn="just"/>
            <a:r>
              <a:rPr lang="ja-JP" altLang="en-US" sz="1200" b="1" kern="100" dirty="0">
                <a:latin typeface="+mn-ea"/>
                <a:cs typeface="Times New Roman" panose="02020603050405020304" pitchFamily="18" charset="0"/>
              </a:rPr>
              <a:t>④　ドローンで物品搬送</a:t>
            </a:r>
            <a:endParaRPr lang="en-US" altLang="ja-JP" sz="1200" b="1" kern="100" dirty="0">
              <a:latin typeface="+mn-ea"/>
              <a:cs typeface="Times New Roman" panose="02020603050405020304" pitchFamily="18" charset="0"/>
            </a:endParaRPr>
          </a:p>
          <a:p>
            <a:pPr marL="342900" lvl="0" indent="-342900" algn="just">
              <a:buFont typeface="+mj-ea"/>
              <a:buAutoNum type="circleNumDbPlain"/>
            </a:pPr>
            <a:endParaRPr lang="en-US" altLang="ja-JP" sz="1200" b="1" kern="100" dirty="0">
              <a:latin typeface="+mn-ea"/>
              <a:cs typeface="Times New Roman" panose="02020603050405020304" pitchFamily="18" charset="0"/>
            </a:endParaRPr>
          </a:p>
          <a:p>
            <a:pPr marL="342900" lvl="0" indent="-342900" algn="just">
              <a:buFont typeface="+mj-ea"/>
              <a:buAutoNum type="circleNumDbPlain"/>
            </a:pPr>
            <a:endParaRPr lang="en-US" altLang="ja-JP" sz="1200" b="1" kern="100" dirty="0">
              <a:latin typeface="+mn-ea"/>
              <a:cs typeface="Times New Roman" panose="02020603050405020304" pitchFamily="18" charset="0"/>
            </a:endParaRPr>
          </a:p>
          <a:p>
            <a:pPr marL="342900" lvl="0" indent="-342900" algn="just">
              <a:buFont typeface="+mj-ea"/>
              <a:buAutoNum type="circleNumDbPlain"/>
            </a:pPr>
            <a:endParaRPr lang="en-US" altLang="ja-JP" sz="1200" b="1" kern="100" dirty="0">
              <a:latin typeface="+mn-ea"/>
              <a:cs typeface="Times New Roman" panose="02020603050405020304" pitchFamily="18" charset="0"/>
            </a:endParaRPr>
          </a:p>
          <a:p>
            <a:pPr marL="342900" lvl="0" indent="-342900" algn="just">
              <a:buFont typeface="+mj-ea"/>
              <a:buAutoNum type="circleNumDbPlain"/>
            </a:pPr>
            <a:endParaRPr lang="en-US" altLang="ja-JP" sz="1200" b="1" kern="100" dirty="0">
              <a:latin typeface="+mn-ea"/>
              <a:cs typeface="Times New Roman" panose="02020603050405020304" pitchFamily="18" charset="0"/>
            </a:endParaRPr>
          </a:p>
          <a:p>
            <a:pPr marL="342900" lvl="0" indent="-342900" algn="just">
              <a:buFont typeface="+mj-ea"/>
              <a:buAutoNum type="circleNumDbPlain"/>
            </a:pPr>
            <a:endParaRPr lang="en-US" altLang="ja-JP" sz="1100" b="1" kern="100" dirty="0">
              <a:latin typeface="+mn-ea"/>
              <a:cs typeface="Times New Roman" panose="02020603050405020304" pitchFamily="18" charset="0"/>
            </a:endParaRPr>
          </a:p>
          <a:p>
            <a:pPr marL="342900" lvl="0" indent="-342900" algn="just">
              <a:buFont typeface="+mj-ea"/>
              <a:buAutoNum type="circleNumDbPlain"/>
            </a:pPr>
            <a:endParaRPr lang="en-US" altLang="ja-JP" sz="1200" b="1" kern="100" dirty="0">
              <a:latin typeface="+mn-ea"/>
              <a:cs typeface="Times New Roman" panose="02020603050405020304" pitchFamily="18" charset="0"/>
            </a:endParaRPr>
          </a:p>
          <a:p>
            <a:pPr marL="342900" lvl="0" indent="-342900" algn="just">
              <a:buFont typeface="+mj-ea"/>
              <a:buAutoNum type="circleNumDbPlain"/>
            </a:pPr>
            <a:endParaRPr lang="ja-JP" sz="1050" b="1" kern="100" dirty="0">
              <a:latin typeface="+mn-ea"/>
              <a:cs typeface="Times New Roman" panose="02020603050405020304" pitchFamily="18" charset="0"/>
            </a:endParaRPr>
          </a:p>
        </p:txBody>
      </p:sp>
      <p:sp>
        <p:nvSpPr>
          <p:cNvPr id="24" name="テキスト ボックス 3">
            <a:extLst>
              <a:ext uri="{FF2B5EF4-FFF2-40B4-BE49-F238E27FC236}">
                <a16:creationId xmlns:a16="http://schemas.microsoft.com/office/drawing/2014/main" id="{DCF7DC9E-DB09-A0FA-0D44-04B4C919C679}"/>
              </a:ext>
            </a:extLst>
          </p:cNvPr>
          <p:cNvSpPr txBox="1"/>
          <p:nvPr/>
        </p:nvSpPr>
        <p:spPr>
          <a:xfrm>
            <a:off x="3512551" y="5351919"/>
            <a:ext cx="2840332" cy="301447"/>
          </a:xfrm>
          <a:prstGeom prst="rect">
            <a:avLst/>
          </a:prstGeom>
          <a:solidFill>
            <a:srgbClr val="FFC000">
              <a:lumMod val="20000"/>
              <a:lumOff val="80000"/>
            </a:srgbClr>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200" b="1" kern="100" dirty="0">
                <a:latin typeface="+mn-ea"/>
                <a:cs typeface="Times New Roman" panose="02020603050405020304" pitchFamily="18" charset="0"/>
              </a:rPr>
              <a:t>地震の揺れが</a:t>
            </a:r>
            <a:r>
              <a:rPr lang="ja-JP" altLang="en-US" sz="1200" b="1" kern="100" dirty="0">
                <a:latin typeface="+mn-ea"/>
                <a:cs typeface="Times New Roman" panose="02020603050405020304" pitchFamily="18" charset="0"/>
              </a:rPr>
              <a:t>収</a:t>
            </a:r>
            <a:r>
              <a:rPr lang="ja-JP" sz="1200" b="1" kern="100" dirty="0">
                <a:latin typeface="+mn-ea"/>
                <a:cs typeface="Times New Roman" panose="02020603050405020304" pitchFamily="18" charset="0"/>
              </a:rPr>
              <a:t>まったら始める</a:t>
            </a:r>
            <a:endParaRPr lang="ja-JP" sz="1050" b="1" kern="100" dirty="0">
              <a:latin typeface="+mn-ea"/>
              <a:cs typeface="Times New Roman" panose="02020603050405020304" pitchFamily="18" charset="0"/>
            </a:endParaRPr>
          </a:p>
        </p:txBody>
      </p:sp>
      <p:pic>
        <p:nvPicPr>
          <p:cNvPr id="25" name="図 24" descr="AED 訓練 イラスト に対する画像結果">
            <a:extLst>
              <a:ext uri="{FF2B5EF4-FFF2-40B4-BE49-F238E27FC236}">
                <a16:creationId xmlns:a16="http://schemas.microsoft.com/office/drawing/2014/main" id="{D4D96342-A2F2-8C7E-E6E6-D792971A09F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95179" y="6884057"/>
            <a:ext cx="1026670" cy="1053839"/>
          </a:xfrm>
          <a:prstGeom prst="rect">
            <a:avLst/>
          </a:prstGeom>
          <a:noFill/>
          <a:ln>
            <a:noFill/>
          </a:ln>
        </p:spPr>
      </p:pic>
      <p:pic>
        <p:nvPicPr>
          <p:cNvPr id="3" name="図 2">
            <a:extLst>
              <a:ext uri="{FF2B5EF4-FFF2-40B4-BE49-F238E27FC236}">
                <a16:creationId xmlns:a16="http://schemas.microsoft.com/office/drawing/2014/main" id="{62111900-D6E5-2720-6991-965917D1A4C5}"/>
              </a:ext>
            </a:extLst>
          </p:cNvPr>
          <p:cNvPicPr>
            <a:picLocks noChangeAspect="1"/>
          </p:cNvPicPr>
          <p:nvPr/>
        </p:nvPicPr>
        <p:blipFill>
          <a:blip r:embed="rId8"/>
          <a:stretch>
            <a:fillRect/>
          </a:stretch>
        </p:blipFill>
        <p:spPr>
          <a:xfrm>
            <a:off x="5070790" y="346468"/>
            <a:ext cx="1473106" cy="1059220"/>
          </a:xfrm>
          <a:prstGeom prst="rect">
            <a:avLst/>
          </a:prstGeom>
        </p:spPr>
      </p:pic>
      <p:sp>
        <p:nvSpPr>
          <p:cNvPr id="5" name="テキスト ボックス 11">
            <a:extLst>
              <a:ext uri="{FF2B5EF4-FFF2-40B4-BE49-F238E27FC236}">
                <a16:creationId xmlns:a16="http://schemas.microsoft.com/office/drawing/2014/main" id="{A522CAD4-BE3D-C7C1-805F-42D826E7FF1A}"/>
              </a:ext>
            </a:extLst>
          </p:cNvPr>
          <p:cNvSpPr txBox="1"/>
          <p:nvPr/>
        </p:nvSpPr>
        <p:spPr>
          <a:xfrm>
            <a:off x="434091" y="8009113"/>
            <a:ext cx="2844140" cy="96642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200" b="1" kern="100" dirty="0">
                <a:latin typeface="+mn-ea"/>
                <a:cs typeface="Times New Roman" panose="02020603050405020304" pitchFamily="18" charset="0"/>
              </a:rPr>
              <a:t>①中学生ブラスバンド演奏</a:t>
            </a:r>
            <a:endParaRPr lang="ja-JP" altLang="ja-JP" sz="1050" b="1" kern="100" dirty="0">
              <a:latin typeface="+mn-ea"/>
              <a:cs typeface="Times New Roman" panose="02020603050405020304" pitchFamily="18" charset="0"/>
            </a:endParaRPr>
          </a:p>
          <a:p>
            <a:pPr lvl="0" algn="just"/>
            <a:r>
              <a:rPr lang="ja-JP" altLang="en-US" sz="1200" b="1" kern="100" dirty="0">
                <a:latin typeface="+mn-ea"/>
                <a:cs typeface="Times New Roman" panose="02020603050405020304" pitchFamily="18" charset="0"/>
              </a:rPr>
              <a:t>②ストラックアウト</a:t>
            </a:r>
            <a:endParaRPr lang="ja-JP" sz="1050" b="1" kern="100" dirty="0">
              <a:latin typeface="+mn-ea"/>
              <a:cs typeface="Times New Roman" panose="02020603050405020304" pitchFamily="18" charset="0"/>
            </a:endParaRPr>
          </a:p>
          <a:p>
            <a:pPr lvl="0" algn="just"/>
            <a:endParaRPr lang="ja-JP" sz="1050" b="1" kern="100" dirty="0">
              <a:latin typeface="+mn-ea"/>
              <a:cs typeface="Times New Roman" panose="02020603050405020304" pitchFamily="18" charset="0"/>
            </a:endParaRPr>
          </a:p>
        </p:txBody>
      </p:sp>
      <p:pic>
        <p:nvPicPr>
          <p:cNvPr id="27" name="図 26">
            <a:extLst>
              <a:ext uri="{FF2B5EF4-FFF2-40B4-BE49-F238E27FC236}">
                <a16:creationId xmlns:a16="http://schemas.microsoft.com/office/drawing/2014/main" id="{CA1641FC-FD0C-4862-F6E2-36DA579EBD9B}"/>
              </a:ext>
            </a:extLst>
          </p:cNvPr>
          <p:cNvPicPr>
            <a:picLocks noChangeAspect="1"/>
          </p:cNvPicPr>
          <p:nvPr/>
        </p:nvPicPr>
        <p:blipFill>
          <a:blip r:embed="rId9"/>
          <a:stretch>
            <a:fillRect/>
          </a:stretch>
        </p:blipFill>
        <p:spPr>
          <a:xfrm>
            <a:off x="3595789" y="8025082"/>
            <a:ext cx="1320473" cy="909965"/>
          </a:xfrm>
          <a:prstGeom prst="rect">
            <a:avLst/>
          </a:prstGeom>
        </p:spPr>
      </p:pic>
      <p:pic>
        <p:nvPicPr>
          <p:cNvPr id="28" name="図 27">
            <a:extLst>
              <a:ext uri="{FF2B5EF4-FFF2-40B4-BE49-F238E27FC236}">
                <a16:creationId xmlns:a16="http://schemas.microsoft.com/office/drawing/2014/main" id="{4FBD5DFF-6A63-483C-EFED-7758B749B683}"/>
              </a:ext>
            </a:extLst>
          </p:cNvPr>
          <p:cNvPicPr>
            <a:picLocks noChangeAspect="1"/>
          </p:cNvPicPr>
          <p:nvPr/>
        </p:nvPicPr>
        <p:blipFill>
          <a:blip r:embed="rId10"/>
          <a:stretch>
            <a:fillRect/>
          </a:stretch>
        </p:blipFill>
        <p:spPr>
          <a:xfrm>
            <a:off x="2213423" y="8045858"/>
            <a:ext cx="1054211" cy="847344"/>
          </a:xfrm>
          <a:prstGeom prst="rect">
            <a:avLst/>
          </a:prstGeom>
        </p:spPr>
      </p:pic>
      <p:pic>
        <p:nvPicPr>
          <p:cNvPr id="29" name="図 28">
            <a:extLst>
              <a:ext uri="{FF2B5EF4-FFF2-40B4-BE49-F238E27FC236}">
                <a16:creationId xmlns:a16="http://schemas.microsoft.com/office/drawing/2014/main" id="{7813276E-798E-06BD-6EA2-9AEB35260045}"/>
              </a:ext>
            </a:extLst>
          </p:cNvPr>
          <p:cNvPicPr>
            <a:picLocks noChangeAspect="1"/>
          </p:cNvPicPr>
          <p:nvPr/>
        </p:nvPicPr>
        <p:blipFill>
          <a:blip r:embed="rId11"/>
          <a:stretch>
            <a:fillRect/>
          </a:stretch>
        </p:blipFill>
        <p:spPr>
          <a:xfrm>
            <a:off x="4789200" y="7167308"/>
            <a:ext cx="1499058" cy="849412"/>
          </a:xfrm>
          <a:prstGeom prst="rect">
            <a:avLst/>
          </a:prstGeom>
        </p:spPr>
      </p:pic>
      <p:pic>
        <p:nvPicPr>
          <p:cNvPr id="30" name="図 29">
            <a:extLst>
              <a:ext uri="{FF2B5EF4-FFF2-40B4-BE49-F238E27FC236}">
                <a16:creationId xmlns:a16="http://schemas.microsoft.com/office/drawing/2014/main" id="{EF87080A-FF66-351A-5DF3-4373594B2E1F}"/>
              </a:ext>
            </a:extLst>
          </p:cNvPr>
          <p:cNvPicPr>
            <a:picLocks noChangeAspect="1"/>
          </p:cNvPicPr>
          <p:nvPr/>
        </p:nvPicPr>
        <p:blipFill>
          <a:blip r:embed="rId12"/>
          <a:stretch>
            <a:fillRect/>
          </a:stretch>
        </p:blipFill>
        <p:spPr>
          <a:xfrm>
            <a:off x="4969354" y="8137781"/>
            <a:ext cx="1316974" cy="755421"/>
          </a:xfrm>
          <a:prstGeom prst="rect">
            <a:avLst/>
          </a:prstGeom>
        </p:spPr>
      </p:pic>
      <p:pic>
        <p:nvPicPr>
          <p:cNvPr id="31" name="図 30">
            <a:extLst>
              <a:ext uri="{FF2B5EF4-FFF2-40B4-BE49-F238E27FC236}">
                <a16:creationId xmlns:a16="http://schemas.microsoft.com/office/drawing/2014/main" id="{E66E6223-9CC6-B8B3-3B7A-FB88C9ED3462}"/>
              </a:ext>
            </a:extLst>
          </p:cNvPr>
          <p:cNvPicPr>
            <a:picLocks noChangeAspect="1"/>
          </p:cNvPicPr>
          <p:nvPr/>
        </p:nvPicPr>
        <p:blipFill>
          <a:blip r:embed="rId13"/>
          <a:stretch>
            <a:fillRect/>
          </a:stretch>
        </p:blipFill>
        <p:spPr>
          <a:xfrm>
            <a:off x="962487" y="8441722"/>
            <a:ext cx="744514" cy="505968"/>
          </a:xfrm>
          <a:prstGeom prst="rect">
            <a:avLst/>
          </a:prstGeom>
        </p:spPr>
      </p:pic>
      <p:sp>
        <p:nvSpPr>
          <p:cNvPr id="2" name="テキスト ボックス 12">
            <a:extLst>
              <a:ext uri="{FF2B5EF4-FFF2-40B4-BE49-F238E27FC236}">
                <a16:creationId xmlns:a16="http://schemas.microsoft.com/office/drawing/2014/main" id="{062961D5-B90C-6275-952A-F89A1686FEE0}"/>
              </a:ext>
            </a:extLst>
          </p:cNvPr>
          <p:cNvSpPr txBox="1"/>
          <p:nvPr/>
        </p:nvSpPr>
        <p:spPr>
          <a:xfrm>
            <a:off x="435587" y="7711920"/>
            <a:ext cx="2838836" cy="304800"/>
          </a:xfrm>
          <a:prstGeom prst="rect">
            <a:avLst/>
          </a:prstGeom>
          <a:solidFill>
            <a:schemeClr val="accent4">
              <a:lumMod val="20000"/>
              <a:lumOff val="80000"/>
            </a:schemeClr>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200" b="1" kern="100" dirty="0">
                <a:latin typeface="+mn-ea"/>
                <a:cs typeface="Times New Roman" panose="02020603050405020304" pitchFamily="18" charset="0"/>
              </a:rPr>
              <a:t>お楽しみイベント</a:t>
            </a:r>
            <a:r>
              <a:rPr lang="en-US" sz="1050" b="1" kern="100" dirty="0">
                <a:latin typeface="+mn-ea"/>
                <a:cs typeface="Times New Roman" panose="02020603050405020304" pitchFamily="18" charset="0"/>
              </a:rPr>
              <a:t> </a:t>
            </a:r>
            <a:endParaRPr lang="ja-JP" sz="1050" b="1" kern="100" dirty="0">
              <a:latin typeface="+mn-ea"/>
              <a:cs typeface="Times New Roman" panose="02020603050405020304" pitchFamily="18" charset="0"/>
            </a:endParaRPr>
          </a:p>
        </p:txBody>
      </p:sp>
    </p:spTree>
    <p:extLst>
      <p:ext uri="{BB962C8B-B14F-4D97-AF65-F5344CB8AC3E}">
        <p14:creationId xmlns:p14="http://schemas.microsoft.com/office/powerpoint/2010/main" val="16316173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295</TotalTime>
  <Words>366</Words>
  <Application>Microsoft Office PowerPoint</Application>
  <PresentationFormat>A4 210 x 297 mm</PresentationFormat>
  <Paragraphs>60</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純也 福良</dc:creator>
  <cp:lastModifiedBy>長三 柳迫</cp:lastModifiedBy>
  <cp:revision>13</cp:revision>
  <cp:lastPrinted>2024-05-01T12:58:07Z</cp:lastPrinted>
  <dcterms:created xsi:type="dcterms:W3CDTF">2024-02-08T12:46:01Z</dcterms:created>
  <dcterms:modified xsi:type="dcterms:W3CDTF">2024-05-01T12:58:10Z</dcterms:modified>
</cp:coreProperties>
</file>